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7"/>
  </p:notesMasterIdLst>
  <p:sldIdLst>
    <p:sldId id="437" r:id="rId5"/>
    <p:sldId id="591" r:id="rId6"/>
    <p:sldId id="593" r:id="rId7"/>
    <p:sldId id="606" r:id="rId8"/>
    <p:sldId id="607" r:id="rId9"/>
    <p:sldId id="608" r:id="rId10"/>
    <p:sldId id="483" r:id="rId11"/>
    <p:sldId id="479" r:id="rId12"/>
    <p:sldId id="482" r:id="rId13"/>
    <p:sldId id="481" r:id="rId14"/>
    <p:sldId id="480" r:id="rId15"/>
    <p:sldId id="613" r:id="rId16"/>
    <p:sldId id="485" r:id="rId17"/>
    <p:sldId id="614" r:id="rId18"/>
    <p:sldId id="612" r:id="rId19"/>
    <p:sldId id="487" r:id="rId20"/>
    <p:sldId id="615" r:id="rId21"/>
    <p:sldId id="496" r:id="rId22"/>
    <p:sldId id="499" r:id="rId23"/>
    <p:sldId id="616" r:id="rId24"/>
    <p:sldId id="609" r:id="rId25"/>
    <p:sldId id="617" r:id="rId26"/>
    <p:sldId id="620" r:id="rId27"/>
    <p:sldId id="621" r:id="rId28"/>
    <p:sldId id="416" r:id="rId29"/>
    <p:sldId id="625" r:id="rId30"/>
    <p:sldId id="319" r:id="rId31"/>
    <p:sldId id="624" r:id="rId32"/>
    <p:sldId id="623" r:id="rId33"/>
    <p:sldId id="622" r:id="rId34"/>
    <p:sldId id="632" r:id="rId35"/>
    <p:sldId id="633" r:id="rId36"/>
    <p:sldId id="438" r:id="rId37"/>
    <p:sldId id="439" r:id="rId38"/>
    <p:sldId id="634" r:id="rId39"/>
    <p:sldId id="635" r:id="rId40"/>
    <p:sldId id="636" r:id="rId41"/>
    <p:sldId id="638" r:id="rId42"/>
    <p:sldId id="644" r:id="rId43"/>
    <p:sldId id="637" r:id="rId44"/>
    <p:sldId id="639" r:id="rId45"/>
    <p:sldId id="645" r:id="rId46"/>
    <p:sldId id="641" r:id="rId47"/>
    <p:sldId id="642" r:id="rId48"/>
    <p:sldId id="643" r:id="rId49"/>
    <p:sldId id="646" r:id="rId50"/>
    <p:sldId id="543" r:id="rId51"/>
    <p:sldId id="650" r:id="rId52"/>
    <p:sldId id="652" r:id="rId53"/>
    <p:sldId id="651" r:id="rId54"/>
    <p:sldId id="647" r:id="rId55"/>
    <p:sldId id="655" r:id="rId56"/>
    <p:sldId id="654" r:id="rId57"/>
    <p:sldId id="656" r:id="rId58"/>
    <p:sldId id="657" r:id="rId59"/>
    <p:sldId id="658" r:id="rId60"/>
    <p:sldId id="660" r:id="rId61"/>
    <p:sldId id="659" r:id="rId62"/>
    <p:sldId id="582" r:id="rId63"/>
    <p:sldId id="586" r:id="rId64"/>
    <p:sldId id="583" r:id="rId65"/>
    <p:sldId id="587" r:id="rId66"/>
    <p:sldId id="585" r:id="rId67"/>
    <p:sldId id="588" r:id="rId68"/>
    <p:sldId id="589" r:id="rId69"/>
    <p:sldId id="590" r:id="rId70"/>
    <p:sldId id="567" r:id="rId71"/>
    <p:sldId id="661" r:id="rId72"/>
    <p:sldId id="662" r:id="rId73"/>
    <p:sldId id="663" r:id="rId74"/>
    <p:sldId id="505" r:id="rId75"/>
    <p:sldId id="551" r:id="rId76"/>
    <p:sldId id="553" r:id="rId77"/>
    <p:sldId id="552" r:id="rId78"/>
    <p:sldId id="509" r:id="rId79"/>
    <p:sldId id="507" r:id="rId80"/>
    <p:sldId id="554" r:id="rId81"/>
    <p:sldId id="665" r:id="rId82"/>
    <p:sldId id="664" r:id="rId83"/>
    <p:sldId id="666" r:id="rId84"/>
    <p:sldId id="673" r:id="rId85"/>
    <p:sldId id="674" r:id="rId86"/>
    <p:sldId id="675" r:id="rId87"/>
    <p:sldId id="555" r:id="rId88"/>
    <p:sldId id="510" r:id="rId89"/>
    <p:sldId id="556" r:id="rId90"/>
    <p:sldId id="557" r:id="rId91"/>
    <p:sldId id="558" r:id="rId92"/>
    <p:sldId id="667" r:id="rId93"/>
    <p:sldId id="669" r:id="rId94"/>
    <p:sldId id="670" r:id="rId95"/>
    <p:sldId id="671" r:id="rId96"/>
    <p:sldId id="672" r:id="rId97"/>
    <p:sldId id="346" r:id="rId98"/>
    <p:sldId id="626" r:id="rId99"/>
    <p:sldId id="367" r:id="rId100"/>
    <p:sldId id="627" r:id="rId101"/>
    <p:sldId id="629" r:id="rId102"/>
    <p:sldId id="630" r:id="rId103"/>
    <p:sldId id="631" r:id="rId104"/>
    <p:sldId id="680" r:id="rId105"/>
    <p:sldId id="679" r:id="rId106"/>
    <p:sldId id="677" r:id="rId107"/>
    <p:sldId id="678" r:id="rId108"/>
    <p:sldId id="269" r:id="rId109"/>
    <p:sldId id="414" r:id="rId110"/>
    <p:sldId id="262" r:id="rId111"/>
    <p:sldId id="497" r:id="rId112"/>
    <p:sldId id="467" r:id="rId113"/>
    <p:sldId id="466" r:id="rId114"/>
    <p:sldId id="512" r:id="rId115"/>
    <p:sldId id="513" r:id="rId116"/>
    <p:sldId id="443" r:id="rId117"/>
    <p:sldId id="433" r:id="rId118"/>
    <p:sldId id="560" r:id="rId119"/>
    <p:sldId id="561" r:id="rId120"/>
    <p:sldId id="562" r:id="rId121"/>
    <p:sldId id="563" r:id="rId122"/>
    <p:sldId id="575" r:id="rId123"/>
    <p:sldId id="576" r:id="rId124"/>
    <p:sldId id="565" r:id="rId125"/>
    <p:sldId id="577" r:id="rId126"/>
    <p:sldId id="564" r:id="rId127"/>
    <p:sldId id="573" r:id="rId128"/>
    <p:sldId id="572" r:id="rId129"/>
    <p:sldId id="570" r:id="rId130"/>
    <p:sldId id="571" r:id="rId131"/>
    <p:sldId id="574" r:id="rId132"/>
    <p:sldId id="578" r:id="rId133"/>
    <p:sldId id="579" r:id="rId134"/>
    <p:sldId id="581" r:id="rId135"/>
    <p:sldId id="580"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E1FF"/>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7D0E0-8AEA-3A44-BEBA-7597631721EB}" v="1" dt="2023-10-09T14:20:03.335"/>
    <p1510:client id="{20588D86-74C3-E2E6-4702-6DF004FA5095}" v="9" dt="2023-10-09T13:59:13.514"/>
    <p1510:client id="{D544E28A-7ADE-3C18-5511-D24E5F53AAA3}" v="2992" dt="2023-10-09T17:59:4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9" autoAdjust="0"/>
    <p:restoredTop sz="78081" autoAdjust="0"/>
  </p:normalViewPr>
  <p:slideViewPr>
    <p:cSldViewPr snapToGrid="0">
      <p:cViewPr varScale="1">
        <p:scale>
          <a:sx n="80" d="100"/>
          <a:sy n="80" d="100"/>
        </p:scale>
        <p:origin x="1435"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Mitchell" userId="S::tui81100@temple.edu::2b152345-79f8-4c34-a5db-5635c7cb5464" providerId="AD" clId="Web-{20588D86-74C3-E2E6-4702-6DF004FA5095}"/>
    <pc:docChg chg="modSld">
      <pc:chgData name="Billy Mitchell" userId="S::tui81100@temple.edu::2b152345-79f8-4c34-a5db-5635c7cb5464" providerId="AD" clId="Web-{20588D86-74C3-E2E6-4702-6DF004FA5095}" dt="2023-10-09T13:59:13.514" v="8" actId="1076"/>
      <pc:docMkLst>
        <pc:docMk/>
      </pc:docMkLst>
      <pc:sldChg chg="addSp modSp">
        <pc:chgData name="Billy Mitchell" userId="S::tui81100@temple.edu::2b152345-79f8-4c34-a5db-5635c7cb5464" providerId="AD" clId="Web-{20588D86-74C3-E2E6-4702-6DF004FA5095}" dt="2023-10-09T13:59:13.514" v="8" actId="1076"/>
        <pc:sldMkLst>
          <pc:docMk/>
          <pc:sldMk cId="3399404208" sldId="467"/>
        </pc:sldMkLst>
        <pc:spChg chg="mod">
          <ac:chgData name="Billy Mitchell" userId="S::tui81100@temple.edu::2b152345-79f8-4c34-a5db-5635c7cb5464" providerId="AD" clId="Web-{20588D86-74C3-E2E6-4702-6DF004FA5095}" dt="2023-10-09T13:57:48.668" v="0" actId="1076"/>
          <ac:spMkLst>
            <pc:docMk/>
            <pc:sldMk cId="3399404208" sldId="467"/>
            <ac:spMk id="4" creationId="{00000000-0000-0000-0000-000000000000}"/>
          </ac:spMkLst>
        </pc:spChg>
        <pc:picChg chg="add mod">
          <ac:chgData name="Billy Mitchell" userId="S::tui81100@temple.edu::2b152345-79f8-4c34-a5db-5635c7cb5464" providerId="AD" clId="Web-{20588D86-74C3-E2E6-4702-6DF004FA5095}" dt="2023-10-09T13:58:03.856" v="2" actId="1076"/>
          <ac:picMkLst>
            <pc:docMk/>
            <pc:sldMk cId="3399404208" sldId="467"/>
            <ac:picMk id="5" creationId="{69D4532C-17D1-C5F1-98DD-DCBC67FC1347}"/>
          </ac:picMkLst>
        </pc:picChg>
        <pc:picChg chg="add mod">
          <ac:chgData name="Billy Mitchell" userId="S::tui81100@temple.edu::2b152345-79f8-4c34-a5db-5635c7cb5464" providerId="AD" clId="Web-{20588D86-74C3-E2E6-4702-6DF004FA5095}" dt="2023-10-09T13:58:39.107" v="4" actId="1076"/>
          <ac:picMkLst>
            <pc:docMk/>
            <pc:sldMk cId="3399404208" sldId="467"/>
            <ac:picMk id="6" creationId="{1CA7EB33-D60A-4AB1-5E7E-07200D8BD586}"/>
          </ac:picMkLst>
        </pc:picChg>
        <pc:picChg chg="add mod">
          <ac:chgData name="Billy Mitchell" userId="S::tui81100@temple.edu::2b152345-79f8-4c34-a5db-5635c7cb5464" providerId="AD" clId="Web-{20588D86-74C3-E2E6-4702-6DF004FA5095}" dt="2023-10-09T13:59:13.514" v="8" actId="1076"/>
          <ac:picMkLst>
            <pc:docMk/>
            <pc:sldMk cId="3399404208" sldId="467"/>
            <ac:picMk id="7" creationId="{8AFEA6D4-8BFD-B136-D4D5-E3EF4A36BD95}"/>
          </ac:picMkLst>
        </pc:picChg>
      </pc:sldChg>
    </pc:docChg>
  </pc:docChgLst>
  <pc:docChgLst>
    <pc:chgData name="Billy Mitchell" userId="S::tui81100@temple.edu::2b152345-79f8-4c34-a5db-5635c7cb5464" providerId="AD" clId="Web-{D544E28A-7ADE-3C18-5511-D24E5F53AAA3}"/>
    <pc:docChg chg="addSld delSld modSld sldOrd">
      <pc:chgData name="Billy Mitchell" userId="S::tui81100@temple.edu::2b152345-79f8-4c34-a5db-5635c7cb5464" providerId="AD" clId="Web-{D544E28A-7ADE-3C18-5511-D24E5F53AAA3}" dt="2023-10-09T17:59:46.160" v="1953"/>
      <pc:docMkLst>
        <pc:docMk/>
      </pc:docMkLst>
      <pc:sldChg chg="del">
        <pc:chgData name="Billy Mitchell" userId="S::tui81100@temple.edu::2b152345-79f8-4c34-a5db-5635c7cb5464" providerId="AD" clId="Web-{D544E28A-7ADE-3C18-5511-D24E5F53AAA3}" dt="2023-10-09T16:39:50.849" v="570"/>
        <pc:sldMkLst>
          <pc:docMk/>
          <pc:sldMk cId="937140789" sldId="282"/>
        </pc:sldMkLst>
      </pc:sldChg>
      <pc:sldChg chg="del">
        <pc:chgData name="Billy Mitchell" userId="S::tui81100@temple.edu::2b152345-79f8-4c34-a5db-5635c7cb5464" providerId="AD" clId="Web-{D544E28A-7ADE-3C18-5511-D24E5F53AAA3}" dt="2023-10-09T17:49:35.937" v="1731"/>
        <pc:sldMkLst>
          <pc:docMk/>
          <pc:sldMk cId="0" sldId="284"/>
        </pc:sldMkLst>
      </pc:sldChg>
      <pc:sldChg chg="del">
        <pc:chgData name="Billy Mitchell" userId="S::tui81100@temple.edu::2b152345-79f8-4c34-a5db-5635c7cb5464" providerId="AD" clId="Web-{D544E28A-7ADE-3C18-5511-D24E5F53AAA3}" dt="2023-10-09T17:49:35.937" v="1730"/>
        <pc:sldMkLst>
          <pc:docMk/>
          <pc:sldMk cId="0" sldId="285"/>
        </pc:sldMkLst>
      </pc:sldChg>
      <pc:sldChg chg="del">
        <pc:chgData name="Billy Mitchell" userId="S::tui81100@temple.edu::2b152345-79f8-4c34-a5db-5635c7cb5464" providerId="AD" clId="Web-{D544E28A-7ADE-3C18-5511-D24E5F53AAA3}" dt="2023-10-09T17:49:35.937" v="1729"/>
        <pc:sldMkLst>
          <pc:docMk/>
          <pc:sldMk cId="0" sldId="286"/>
        </pc:sldMkLst>
      </pc:sldChg>
      <pc:sldChg chg="del">
        <pc:chgData name="Billy Mitchell" userId="S::tui81100@temple.edu::2b152345-79f8-4c34-a5db-5635c7cb5464" providerId="AD" clId="Web-{D544E28A-7ADE-3C18-5511-D24E5F53AAA3}" dt="2023-10-09T17:49:35.937" v="1728"/>
        <pc:sldMkLst>
          <pc:docMk/>
          <pc:sldMk cId="0" sldId="287"/>
        </pc:sldMkLst>
      </pc:sldChg>
      <pc:sldChg chg="del">
        <pc:chgData name="Billy Mitchell" userId="S::tui81100@temple.edu::2b152345-79f8-4c34-a5db-5635c7cb5464" providerId="AD" clId="Web-{D544E28A-7ADE-3C18-5511-D24E5F53AAA3}" dt="2023-10-09T17:49:35.937" v="1727"/>
        <pc:sldMkLst>
          <pc:docMk/>
          <pc:sldMk cId="0" sldId="288"/>
        </pc:sldMkLst>
      </pc:sldChg>
      <pc:sldChg chg="del">
        <pc:chgData name="Billy Mitchell" userId="S::tui81100@temple.edu::2b152345-79f8-4c34-a5db-5635c7cb5464" providerId="AD" clId="Web-{D544E28A-7ADE-3C18-5511-D24E5F53AAA3}" dt="2023-10-09T17:49:36.125" v="1732"/>
        <pc:sldMkLst>
          <pc:docMk/>
          <pc:sldMk cId="0" sldId="289"/>
        </pc:sldMkLst>
      </pc:sldChg>
      <pc:sldChg chg="del">
        <pc:chgData name="Billy Mitchell" userId="S::tui81100@temple.edu::2b152345-79f8-4c34-a5db-5635c7cb5464" providerId="AD" clId="Web-{D544E28A-7ADE-3C18-5511-D24E5F53AAA3}" dt="2023-10-09T17:49:35.937" v="1726"/>
        <pc:sldMkLst>
          <pc:docMk/>
          <pc:sldMk cId="0" sldId="290"/>
        </pc:sldMkLst>
      </pc:sldChg>
      <pc:sldChg chg="del">
        <pc:chgData name="Billy Mitchell" userId="S::tui81100@temple.edu::2b152345-79f8-4c34-a5db-5635c7cb5464" providerId="AD" clId="Web-{D544E28A-7ADE-3C18-5511-D24E5F53AAA3}" dt="2023-10-09T17:49:35.922" v="1725"/>
        <pc:sldMkLst>
          <pc:docMk/>
          <pc:sldMk cId="0" sldId="291"/>
        </pc:sldMkLst>
      </pc:sldChg>
      <pc:sldChg chg="del">
        <pc:chgData name="Billy Mitchell" userId="S::tui81100@temple.edu::2b152345-79f8-4c34-a5db-5635c7cb5464" providerId="AD" clId="Web-{D544E28A-7ADE-3C18-5511-D24E5F53AAA3}" dt="2023-10-09T17:49:35.922" v="1724"/>
        <pc:sldMkLst>
          <pc:docMk/>
          <pc:sldMk cId="0" sldId="292"/>
        </pc:sldMkLst>
      </pc:sldChg>
      <pc:sldChg chg="del">
        <pc:chgData name="Billy Mitchell" userId="S::tui81100@temple.edu::2b152345-79f8-4c34-a5db-5635c7cb5464" providerId="AD" clId="Web-{D544E28A-7ADE-3C18-5511-D24E5F53AAA3}" dt="2023-10-09T17:49:35.922" v="1723"/>
        <pc:sldMkLst>
          <pc:docMk/>
          <pc:sldMk cId="0" sldId="293"/>
        </pc:sldMkLst>
      </pc:sldChg>
      <pc:sldChg chg="del">
        <pc:chgData name="Billy Mitchell" userId="S::tui81100@temple.edu::2b152345-79f8-4c34-a5db-5635c7cb5464" providerId="AD" clId="Web-{D544E28A-7ADE-3C18-5511-D24E5F53AAA3}" dt="2023-10-09T17:49:35.922" v="1722"/>
        <pc:sldMkLst>
          <pc:docMk/>
          <pc:sldMk cId="0" sldId="294"/>
        </pc:sldMkLst>
      </pc:sldChg>
      <pc:sldChg chg="del">
        <pc:chgData name="Billy Mitchell" userId="S::tui81100@temple.edu::2b152345-79f8-4c34-a5db-5635c7cb5464" providerId="AD" clId="Web-{D544E28A-7ADE-3C18-5511-D24E5F53AAA3}" dt="2023-10-09T17:49:35.922" v="1721"/>
        <pc:sldMkLst>
          <pc:docMk/>
          <pc:sldMk cId="0" sldId="295"/>
        </pc:sldMkLst>
      </pc:sldChg>
      <pc:sldChg chg="del">
        <pc:chgData name="Billy Mitchell" userId="S::tui81100@temple.edu::2b152345-79f8-4c34-a5db-5635c7cb5464" providerId="AD" clId="Web-{D544E28A-7ADE-3C18-5511-D24E5F53AAA3}" dt="2023-10-09T17:49:35.922" v="1720"/>
        <pc:sldMkLst>
          <pc:docMk/>
          <pc:sldMk cId="0" sldId="296"/>
        </pc:sldMkLst>
      </pc:sldChg>
      <pc:sldChg chg="del">
        <pc:chgData name="Billy Mitchell" userId="S::tui81100@temple.edu::2b152345-79f8-4c34-a5db-5635c7cb5464" providerId="AD" clId="Web-{D544E28A-7ADE-3C18-5511-D24E5F53AAA3}" dt="2023-10-09T17:49:35.922" v="1719"/>
        <pc:sldMkLst>
          <pc:docMk/>
          <pc:sldMk cId="0" sldId="297"/>
        </pc:sldMkLst>
      </pc:sldChg>
      <pc:sldChg chg="del">
        <pc:chgData name="Billy Mitchell" userId="S::tui81100@temple.edu::2b152345-79f8-4c34-a5db-5635c7cb5464" providerId="AD" clId="Web-{D544E28A-7ADE-3C18-5511-D24E5F53AAA3}" dt="2023-10-09T17:49:35.922" v="1718"/>
        <pc:sldMkLst>
          <pc:docMk/>
          <pc:sldMk cId="0" sldId="298"/>
        </pc:sldMkLst>
      </pc:sldChg>
      <pc:sldChg chg="del">
        <pc:chgData name="Billy Mitchell" userId="S::tui81100@temple.edu::2b152345-79f8-4c34-a5db-5635c7cb5464" providerId="AD" clId="Web-{D544E28A-7ADE-3C18-5511-D24E5F53AAA3}" dt="2023-10-09T17:49:35.922" v="1717"/>
        <pc:sldMkLst>
          <pc:docMk/>
          <pc:sldMk cId="0" sldId="299"/>
        </pc:sldMkLst>
      </pc:sldChg>
      <pc:sldChg chg="del">
        <pc:chgData name="Billy Mitchell" userId="S::tui81100@temple.edu::2b152345-79f8-4c34-a5db-5635c7cb5464" providerId="AD" clId="Web-{D544E28A-7ADE-3C18-5511-D24E5F53AAA3}" dt="2023-10-09T17:49:35.922" v="1716"/>
        <pc:sldMkLst>
          <pc:docMk/>
          <pc:sldMk cId="0" sldId="300"/>
        </pc:sldMkLst>
      </pc:sldChg>
      <pc:sldChg chg="del">
        <pc:chgData name="Billy Mitchell" userId="S::tui81100@temple.edu::2b152345-79f8-4c34-a5db-5635c7cb5464" providerId="AD" clId="Web-{D544E28A-7ADE-3C18-5511-D24E5F53AAA3}" dt="2023-10-09T17:49:35.906" v="1715"/>
        <pc:sldMkLst>
          <pc:docMk/>
          <pc:sldMk cId="0" sldId="301"/>
        </pc:sldMkLst>
      </pc:sldChg>
      <pc:sldChg chg="del">
        <pc:chgData name="Billy Mitchell" userId="S::tui81100@temple.edu::2b152345-79f8-4c34-a5db-5635c7cb5464" providerId="AD" clId="Web-{D544E28A-7ADE-3C18-5511-D24E5F53AAA3}" dt="2023-10-09T17:49:35.906" v="1714"/>
        <pc:sldMkLst>
          <pc:docMk/>
          <pc:sldMk cId="0" sldId="302"/>
        </pc:sldMkLst>
      </pc:sldChg>
      <pc:sldChg chg="del">
        <pc:chgData name="Billy Mitchell" userId="S::tui81100@temple.edu::2b152345-79f8-4c34-a5db-5635c7cb5464" providerId="AD" clId="Web-{D544E28A-7ADE-3C18-5511-D24E5F53AAA3}" dt="2023-10-09T17:49:35.906" v="1713"/>
        <pc:sldMkLst>
          <pc:docMk/>
          <pc:sldMk cId="0" sldId="303"/>
        </pc:sldMkLst>
      </pc:sldChg>
      <pc:sldChg chg="del">
        <pc:chgData name="Billy Mitchell" userId="S::tui81100@temple.edu::2b152345-79f8-4c34-a5db-5635c7cb5464" providerId="AD" clId="Web-{D544E28A-7ADE-3C18-5511-D24E5F53AAA3}" dt="2023-10-09T17:49:35.906" v="1712"/>
        <pc:sldMkLst>
          <pc:docMk/>
          <pc:sldMk cId="0" sldId="304"/>
        </pc:sldMkLst>
      </pc:sldChg>
      <pc:sldChg chg="del">
        <pc:chgData name="Billy Mitchell" userId="S::tui81100@temple.edu::2b152345-79f8-4c34-a5db-5635c7cb5464" providerId="AD" clId="Web-{D544E28A-7ADE-3C18-5511-D24E5F53AAA3}" dt="2023-10-09T17:49:35.906" v="1711"/>
        <pc:sldMkLst>
          <pc:docMk/>
          <pc:sldMk cId="0" sldId="305"/>
        </pc:sldMkLst>
      </pc:sldChg>
      <pc:sldChg chg="del">
        <pc:chgData name="Billy Mitchell" userId="S::tui81100@temple.edu::2b152345-79f8-4c34-a5db-5635c7cb5464" providerId="AD" clId="Web-{D544E28A-7ADE-3C18-5511-D24E5F53AAA3}" dt="2023-10-09T17:49:35.906" v="1710"/>
        <pc:sldMkLst>
          <pc:docMk/>
          <pc:sldMk cId="0" sldId="306"/>
        </pc:sldMkLst>
      </pc:sldChg>
      <pc:sldChg chg="del">
        <pc:chgData name="Billy Mitchell" userId="S::tui81100@temple.edu::2b152345-79f8-4c34-a5db-5635c7cb5464" providerId="AD" clId="Web-{D544E28A-7ADE-3C18-5511-D24E5F53AAA3}" dt="2023-10-09T17:49:35.906" v="1709"/>
        <pc:sldMkLst>
          <pc:docMk/>
          <pc:sldMk cId="0" sldId="307"/>
        </pc:sldMkLst>
      </pc:sldChg>
      <pc:sldChg chg="del">
        <pc:chgData name="Billy Mitchell" userId="S::tui81100@temple.edu::2b152345-79f8-4c34-a5db-5635c7cb5464" providerId="AD" clId="Web-{D544E28A-7ADE-3C18-5511-D24E5F53AAA3}" dt="2023-10-09T17:49:35.906" v="1708"/>
        <pc:sldMkLst>
          <pc:docMk/>
          <pc:sldMk cId="0" sldId="308"/>
        </pc:sldMkLst>
      </pc:sldChg>
      <pc:sldChg chg="del">
        <pc:chgData name="Billy Mitchell" userId="S::tui81100@temple.edu::2b152345-79f8-4c34-a5db-5635c7cb5464" providerId="AD" clId="Web-{D544E28A-7ADE-3C18-5511-D24E5F53AAA3}" dt="2023-10-09T17:49:35.906" v="1707"/>
        <pc:sldMkLst>
          <pc:docMk/>
          <pc:sldMk cId="0" sldId="309"/>
        </pc:sldMkLst>
      </pc:sldChg>
      <pc:sldChg chg="del">
        <pc:chgData name="Billy Mitchell" userId="S::tui81100@temple.edu::2b152345-79f8-4c34-a5db-5635c7cb5464" providerId="AD" clId="Web-{D544E28A-7ADE-3C18-5511-D24E5F53AAA3}" dt="2023-10-09T17:49:35.906" v="1706"/>
        <pc:sldMkLst>
          <pc:docMk/>
          <pc:sldMk cId="0" sldId="310"/>
        </pc:sldMkLst>
      </pc:sldChg>
      <pc:sldChg chg="del">
        <pc:chgData name="Billy Mitchell" userId="S::tui81100@temple.edu::2b152345-79f8-4c34-a5db-5635c7cb5464" providerId="AD" clId="Web-{D544E28A-7ADE-3C18-5511-D24E5F53AAA3}" dt="2023-10-09T17:49:35.890" v="1705"/>
        <pc:sldMkLst>
          <pc:docMk/>
          <pc:sldMk cId="0" sldId="311"/>
        </pc:sldMkLst>
      </pc:sldChg>
      <pc:sldChg chg="modSp mod setBg">
        <pc:chgData name="Billy Mitchell" userId="S::tui81100@temple.edu::2b152345-79f8-4c34-a5db-5635c7cb5464" providerId="AD" clId="Web-{D544E28A-7ADE-3C18-5511-D24E5F53AAA3}" dt="2023-10-09T17:27:27.972" v="1101" actId="20577"/>
        <pc:sldMkLst>
          <pc:docMk/>
          <pc:sldMk cId="0" sldId="319"/>
        </pc:sldMkLst>
        <pc:spChg chg="mod">
          <ac:chgData name="Billy Mitchell" userId="S::tui81100@temple.edu::2b152345-79f8-4c34-a5db-5635c7cb5464" providerId="AD" clId="Web-{D544E28A-7ADE-3C18-5511-D24E5F53AAA3}" dt="2023-10-09T17:27:27.972" v="1101" actId="20577"/>
          <ac:spMkLst>
            <pc:docMk/>
            <pc:sldMk cId="0" sldId="319"/>
            <ac:spMk id="191" creationId="{00000000-0000-0000-0000-000000000000}"/>
          </ac:spMkLst>
        </pc:spChg>
      </pc:sldChg>
      <pc:sldChg chg="del">
        <pc:chgData name="Billy Mitchell" userId="S::tui81100@temple.edu::2b152345-79f8-4c34-a5db-5635c7cb5464" providerId="AD" clId="Web-{D544E28A-7ADE-3C18-5511-D24E5F53AAA3}" dt="2023-10-09T17:37:11.976" v="1501"/>
        <pc:sldMkLst>
          <pc:docMk/>
          <pc:sldMk cId="0" sldId="320"/>
        </pc:sldMkLst>
      </pc:sldChg>
      <pc:sldChg chg="del">
        <pc:chgData name="Billy Mitchell" userId="S::tui81100@temple.edu::2b152345-79f8-4c34-a5db-5635c7cb5464" providerId="AD" clId="Web-{D544E28A-7ADE-3C18-5511-D24E5F53AAA3}" dt="2023-10-09T17:37:11.976" v="1500"/>
        <pc:sldMkLst>
          <pc:docMk/>
          <pc:sldMk cId="0" sldId="321"/>
        </pc:sldMkLst>
      </pc:sldChg>
      <pc:sldChg chg="del">
        <pc:chgData name="Billy Mitchell" userId="S::tui81100@temple.edu::2b152345-79f8-4c34-a5db-5635c7cb5464" providerId="AD" clId="Web-{D544E28A-7ADE-3C18-5511-D24E5F53AAA3}" dt="2023-10-09T17:37:15.460" v="1502"/>
        <pc:sldMkLst>
          <pc:docMk/>
          <pc:sldMk cId="0" sldId="322"/>
        </pc:sldMkLst>
      </pc:sldChg>
      <pc:sldChg chg="del">
        <pc:chgData name="Billy Mitchell" userId="S::tui81100@temple.edu::2b152345-79f8-4c34-a5db-5635c7cb5464" providerId="AD" clId="Web-{D544E28A-7ADE-3C18-5511-D24E5F53AAA3}" dt="2023-10-09T17:37:18.835" v="1503"/>
        <pc:sldMkLst>
          <pc:docMk/>
          <pc:sldMk cId="0" sldId="323"/>
        </pc:sldMkLst>
      </pc:sldChg>
      <pc:sldChg chg="del">
        <pc:chgData name="Billy Mitchell" userId="S::tui81100@temple.edu::2b152345-79f8-4c34-a5db-5635c7cb5464" providerId="AD" clId="Web-{D544E28A-7ADE-3C18-5511-D24E5F53AAA3}" dt="2023-10-09T17:49:36.125" v="1733"/>
        <pc:sldMkLst>
          <pc:docMk/>
          <pc:sldMk cId="2307919288" sldId="324"/>
        </pc:sldMkLst>
      </pc:sldChg>
      <pc:sldChg chg="del">
        <pc:chgData name="Billy Mitchell" userId="S::tui81100@temple.edu::2b152345-79f8-4c34-a5db-5635c7cb5464" providerId="AD" clId="Web-{D544E28A-7ADE-3C18-5511-D24E5F53AAA3}" dt="2023-10-09T16:39:50.833" v="569"/>
        <pc:sldMkLst>
          <pc:docMk/>
          <pc:sldMk cId="3788166790" sldId="330"/>
        </pc:sldMkLst>
      </pc:sldChg>
      <pc:sldChg chg="del">
        <pc:chgData name="Billy Mitchell" userId="S::tui81100@temple.edu::2b152345-79f8-4c34-a5db-5635c7cb5464" providerId="AD" clId="Web-{D544E28A-7ADE-3C18-5511-D24E5F53AAA3}" dt="2023-10-09T16:39:50.833" v="568"/>
        <pc:sldMkLst>
          <pc:docMk/>
          <pc:sldMk cId="751667657" sldId="331"/>
        </pc:sldMkLst>
      </pc:sldChg>
      <pc:sldChg chg="del">
        <pc:chgData name="Billy Mitchell" userId="S::tui81100@temple.edu::2b152345-79f8-4c34-a5db-5635c7cb5464" providerId="AD" clId="Web-{D544E28A-7ADE-3C18-5511-D24E5F53AAA3}" dt="2023-10-09T16:39:50.833" v="567"/>
        <pc:sldMkLst>
          <pc:docMk/>
          <pc:sldMk cId="3449860379" sldId="332"/>
        </pc:sldMkLst>
      </pc:sldChg>
      <pc:sldChg chg="del">
        <pc:chgData name="Billy Mitchell" userId="S::tui81100@temple.edu::2b152345-79f8-4c34-a5db-5635c7cb5464" providerId="AD" clId="Web-{D544E28A-7ADE-3C18-5511-D24E5F53AAA3}" dt="2023-10-09T16:39:50.833" v="566"/>
        <pc:sldMkLst>
          <pc:docMk/>
          <pc:sldMk cId="463748415" sldId="333"/>
        </pc:sldMkLst>
      </pc:sldChg>
      <pc:sldChg chg="del">
        <pc:chgData name="Billy Mitchell" userId="S::tui81100@temple.edu::2b152345-79f8-4c34-a5db-5635c7cb5464" providerId="AD" clId="Web-{D544E28A-7ADE-3C18-5511-D24E5F53AAA3}" dt="2023-10-09T16:39:50.833" v="565"/>
        <pc:sldMkLst>
          <pc:docMk/>
          <pc:sldMk cId="479420129" sldId="334"/>
        </pc:sldMkLst>
      </pc:sldChg>
      <pc:sldChg chg="mod setBg">
        <pc:chgData name="Billy Mitchell" userId="S::tui81100@temple.edu::2b152345-79f8-4c34-a5db-5635c7cb5464" providerId="AD" clId="Web-{D544E28A-7ADE-3C18-5511-D24E5F53AAA3}" dt="2023-10-09T16:17:14.563" v="162"/>
        <pc:sldMkLst>
          <pc:docMk/>
          <pc:sldMk cId="1284821419" sldId="346"/>
        </pc:sldMkLst>
      </pc:sldChg>
      <pc:sldChg chg="mod setBg">
        <pc:chgData name="Billy Mitchell" userId="S::tui81100@temple.edu::2b152345-79f8-4c34-a5db-5635c7cb5464" providerId="AD" clId="Web-{D544E28A-7ADE-3C18-5511-D24E5F53AAA3}" dt="2023-10-09T16:17:14.672" v="163"/>
        <pc:sldMkLst>
          <pc:docMk/>
          <pc:sldMk cId="555016754" sldId="367"/>
        </pc:sldMkLst>
      </pc:sldChg>
      <pc:sldChg chg="del">
        <pc:chgData name="Billy Mitchell" userId="S::tui81100@temple.edu::2b152345-79f8-4c34-a5db-5635c7cb5464" providerId="AD" clId="Web-{D544E28A-7ADE-3C18-5511-D24E5F53AAA3}" dt="2023-10-09T17:49:35.890" v="1704"/>
        <pc:sldMkLst>
          <pc:docMk/>
          <pc:sldMk cId="2019615190" sldId="406"/>
        </pc:sldMkLst>
      </pc:sldChg>
      <pc:sldChg chg="del">
        <pc:chgData name="Billy Mitchell" userId="S::tui81100@temple.edu::2b152345-79f8-4c34-a5db-5635c7cb5464" providerId="AD" clId="Web-{D544E28A-7ADE-3C18-5511-D24E5F53AAA3}" dt="2023-10-09T16:39:50.818" v="564"/>
        <pc:sldMkLst>
          <pc:docMk/>
          <pc:sldMk cId="2415464445" sldId="413"/>
        </pc:sldMkLst>
      </pc:sldChg>
      <pc:sldChg chg="del">
        <pc:chgData name="Billy Mitchell" userId="S::tui81100@temple.edu::2b152345-79f8-4c34-a5db-5635c7cb5464" providerId="AD" clId="Web-{D544E28A-7ADE-3C18-5511-D24E5F53AAA3}" dt="2023-10-09T17:37:08.132" v="1498"/>
        <pc:sldMkLst>
          <pc:docMk/>
          <pc:sldMk cId="0" sldId="431"/>
        </pc:sldMkLst>
      </pc:sldChg>
      <pc:sldChg chg="delSp modSp del">
        <pc:chgData name="Billy Mitchell" userId="S::tui81100@temple.edu::2b152345-79f8-4c34-a5db-5635c7cb5464" providerId="AD" clId="Web-{D544E28A-7ADE-3C18-5511-D24E5F53AAA3}" dt="2023-10-09T17:37:08.132" v="1499"/>
        <pc:sldMkLst>
          <pc:docMk/>
          <pc:sldMk cId="0" sldId="432"/>
        </pc:sldMkLst>
        <pc:picChg chg="del mod">
          <ac:chgData name="Billy Mitchell" userId="S::tui81100@temple.edu::2b152345-79f8-4c34-a5db-5635c7cb5464" providerId="AD" clId="Web-{D544E28A-7ADE-3C18-5511-D24E5F53AAA3}" dt="2023-10-09T17:35:42.488" v="1453"/>
          <ac:picMkLst>
            <pc:docMk/>
            <pc:sldMk cId="0" sldId="432"/>
            <ac:picMk id="910" creationId="{00000000-0000-0000-0000-000000000000}"/>
          </ac:picMkLst>
        </pc:picChg>
      </pc:sldChg>
      <pc:sldChg chg="addSp delSp modSp mod setBg">
        <pc:chgData name="Billy Mitchell" userId="S::tui81100@temple.edu::2b152345-79f8-4c34-a5db-5635c7cb5464" providerId="AD" clId="Web-{D544E28A-7ADE-3C18-5511-D24E5F53AAA3}" dt="2023-10-09T17:39:57.903" v="1537" actId="20577"/>
        <pc:sldMkLst>
          <pc:docMk/>
          <pc:sldMk cId="0" sldId="433"/>
        </pc:sldMkLst>
        <pc:spChg chg="add del mod">
          <ac:chgData name="Billy Mitchell" userId="S::tui81100@temple.edu::2b152345-79f8-4c34-a5db-5635c7cb5464" providerId="AD" clId="Web-{D544E28A-7ADE-3C18-5511-D24E5F53AAA3}" dt="2023-10-09T17:32:25.138" v="1361"/>
          <ac:spMkLst>
            <pc:docMk/>
            <pc:sldMk cId="0" sldId="433"/>
            <ac:spMk id="3" creationId="{809183C2-8460-D46D-50E4-D857677C383D}"/>
          </ac:spMkLst>
        </pc:spChg>
        <pc:spChg chg="add del mod">
          <ac:chgData name="Billy Mitchell" userId="S::tui81100@temple.edu::2b152345-79f8-4c34-a5db-5635c7cb5464" providerId="AD" clId="Web-{D544E28A-7ADE-3C18-5511-D24E5F53AAA3}" dt="2023-10-09T17:39:53.981" v="1532"/>
          <ac:spMkLst>
            <pc:docMk/>
            <pc:sldMk cId="0" sldId="433"/>
            <ac:spMk id="4" creationId="{F5AAF06C-40D6-ED2B-964A-72A5D555D3A8}"/>
          </ac:spMkLst>
        </pc:spChg>
        <pc:spChg chg="add del mod">
          <ac:chgData name="Billy Mitchell" userId="S::tui81100@temple.edu::2b152345-79f8-4c34-a5db-5635c7cb5464" providerId="AD" clId="Web-{D544E28A-7ADE-3C18-5511-D24E5F53AAA3}" dt="2023-10-09T17:37:42.602" v="1509"/>
          <ac:spMkLst>
            <pc:docMk/>
            <pc:sldMk cId="0" sldId="433"/>
            <ac:spMk id="7" creationId="{2134B317-F784-9C52-62E3-A5DE7F3304AB}"/>
          </ac:spMkLst>
        </pc:spChg>
        <pc:spChg chg="add mod">
          <ac:chgData name="Billy Mitchell" userId="S::tui81100@temple.edu::2b152345-79f8-4c34-a5db-5635c7cb5464" providerId="AD" clId="Web-{D544E28A-7ADE-3C18-5511-D24E5F53AAA3}" dt="2023-10-09T17:39:57.903" v="1537" actId="20577"/>
          <ac:spMkLst>
            <pc:docMk/>
            <pc:sldMk cId="0" sldId="433"/>
            <ac:spMk id="9" creationId="{1DCB1613-76A3-74AA-53B7-96ABCEFE2B14}"/>
          </ac:spMkLst>
        </pc:spChg>
        <pc:spChg chg="mod">
          <ac:chgData name="Billy Mitchell" userId="S::tui81100@temple.edu::2b152345-79f8-4c34-a5db-5635c7cb5464" providerId="AD" clId="Web-{D544E28A-7ADE-3C18-5511-D24E5F53AAA3}" dt="2023-10-09T17:36:46.350" v="1491" actId="14100"/>
          <ac:spMkLst>
            <pc:docMk/>
            <pc:sldMk cId="0" sldId="433"/>
            <ac:spMk id="952" creationId="{00000000-0000-0000-0000-000000000000}"/>
          </ac:spMkLst>
        </pc:spChg>
        <pc:spChg chg="del">
          <ac:chgData name="Billy Mitchell" userId="S::tui81100@temple.edu::2b152345-79f8-4c34-a5db-5635c7cb5464" providerId="AD" clId="Web-{D544E28A-7ADE-3C18-5511-D24E5F53AAA3}" dt="2023-10-09T17:32:19.685" v="1358"/>
          <ac:spMkLst>
            <pc:docMk/>
            <pc:sldMk cId="0" sldId="433"/>
            <ac:spMk id="954" creationId="{00000000-0000-0000-0000-000000000000}"/>
          </ac:spMkLst>
        </pc:spChg>
        <pc:spChg chg="del">
          <ac:chgData name="Billy Mitchell" userId="S::tui81100@temple.edu::2b152345-79f8-4c34-a5db-5635c7cb5464" providerId="AD" clId="Web-{D544E28A-7ADE-3C18-5511-D24E5F53AAA3}" dt="2023-10-09T17:32:16.669" v="1354"/>
          <ac:spMkLst>
            <pc:docMk/>
            <pc:sldMk cId="0" sldId="433"/>
            <ac:spMk id="955" creationId="{00000000-0000-0000-0000-000000000000}"/>
          </ac:spMkLst>
        </pc:spChg>
        <pc:spChg chg="del">
          <ac:chgData name="Billy Mitchell" userId="S::tui81100@temple.edu::2b152345-79f8-4c34-a5db-5635c7cb5464" providerId="AD" clId="Web-{D544E28A-7ADE-3C18-5511-D24E5F53AAA3}" dt="2023-10-09T17:32:19.685" v="1357"/>
          <ac:spMkLst>
            <pc:docMk/>
            <pc:sldMk cId="0" sldId="433"/>
            <ac:spMk id="956" creationId="{00000000-0000-0000-0000-000000000000}"/>
          </ac:spMkLst>
        </pc:spChg>
        <pc:spChg chg="del">
          <ac:chgData name="Billy Mitchell" userId="S::tui81100@temple.edu::2b152345-79f8-4c34-a5db-5635c7cb5464" providerId="AD" clId="Web-{D544E28A-7ADE-3C18-5511-D24E5F53AAA3}" dt="2023-10-09T17:32:21.294" v="1360"/>
          <ac:spMkLst>
            <pc:docMk/>
            <pc:sldMk cId="0" sldId="433"/>
            <ac:spMk id="957" creationId="{00000000-0000-0000-0000-000000000000}"/>
          </ac:spMkLst>
        </pc:spChg>
        <pc:spChg chg="del">
          <ac:chgData name="Billy Mitchell" userId="S::tui81100@temple.edu::2b152345-79f8-4c34-a5db-5635c7cb5464" providerId="AD" clId="Web-{D544E28A-7ADE-3C18-5511-D24E5F53AAA3}" dt="2023-10-09T17:32:27.044" v="1362"/>
          <ac:spMkLst>
            <pc:docMk/>
            <pc:sldMk cId="0" sldId="433"/>
            <ac:spMk id="958" creationId="{00000000-0000-0000-0000-000000000000}"/>
          </ac:spMkLst>
        </pc:spChg>
        <pc:spChg chg="del">
          <ac:chgData name="Billy Mitchell" userId="S::tui81100@temple.edu::2b152345-79f8-4c34-a5db-5635c7cb5464" providerId="AD" clId="Web-{D544E28A-7ADE-3C18-5511-D24E5F53AAA3}" dt="2023-10-09T17:32:19.685" v="1356"/>
          <ac:spMkLst>
            <pc:docMk/>
            <pc:sldMk cId="0" sldId="433"/>
            <ac:spMk id="959" creationId="{00000000-0000-0000-0000-000000000000}"/>
          </ac:spMkLst>
        </pc:spChg>
        <pc:spChg chg="del">
          <ac:chgData name="Billy Mitchell" userId="S::tui81100@temple.edu::2b152345-79f8-4c34-a5db-5635c7cb5464" providerId="AD" clId="Web-{D544E28A-7ADE-3C18-5511-D24E5F53AAA3}" dt="2023-10-09T17:32:19.685" v="1355"/>
          <ac:spMkLst>
            <pc:docMk/>
            <pc:sldMk cId="0" sldId="433"/>
            <ac:spMk id="960" creationId="{00000000-0000-0000-0000-000000000000}"/>
          </ac:spMkLst>
        </pc:spChg>
        <pc:grpChg chg="del mod">
          <ac:chgData name="Billy Mitchell" userId="S::tui81100@temple.edu::2b152345-79f8-4c34-a5db-5635c7cb5464" providerId="AD" clId="Web-{D544E28A-7ADE-3C18-5511-D24E5F53AAA3}" dt="2023-10-09T17:35:46.692" v="1454"/>
          <ac:grpSpMkLst>
            <pc:docMk/>
            <pc:sldMk cId="0" sldId="433"/>
            <ac:grpSpMk id="961" creationId="{00000000-0000-0000-0000-000000000000}"/>
          </ac:grpSpMkLst>
        </pc:grpChg>
        <pc:grpChg chg="add del">
          <ac:chgData name="Billy Mitchell" userId="S::tui81100@temple.edu::2b152345-79f8-4c34-a5db-5635c7cb5464" providerId="AD" clId="Web-{D544E28A-7ADE-3C18-5511-D24E5F53AAA3}" dt="2023-10-09T17:34:23.158" v="1435"/>
          <ac:grpSpMkLst>
            <pc:docMk/>
            <pc:sldMk cId="0" sldId="433"/>
            <ac:grpSpMk id="962" creationId="{00000000-0000-0000-0000-000000000000}"/>
          </ac:grpSpMkLst>
        </pc:grpChg>
        <pc:picChg chg="add del mod">
          <ac:chgData name="Billy Mitchell" userId="S::tui81100@temple.edu::2b152345-79f8-4c34-a5db-5635c7cb5464" providerId="AD" clId="Web-{D544E28A-7ADE-3C18-5511-D24E5F53AAA3}" dt="2023-10-09T17:37:41.305" v="1508"/>
          <ac:picMkLst>
            <pc:docMk/>
            <pc:sldMk cId="0" sldId="433"/>
            <ac:picMk id="5" creationId="{323F0498-77F1-FF68-B04D-2DEA8C85DACA}"/>
          </ac:picMkLst>
        </pc:picChg>
        <pc:picChg chg="del">
          <ac:chgData name="Billy Mitchell" userId="S::tui81100@temple.edu::2b152345-79f8-4c34-a5db-5635c7cb5464" providerId="AD" clId="Web-{D544E28A-7ADE-3C18-5511-D24E5F53AAA3}" dt="2023-10-09T17:32:13.888" v="1353"/>
          <ac:picMkLst>
            <pc:docMk/>
            <pc:sldMk cId="0" sldId="433"/>
            <ac:picMk id="951" creationId="{00000000-0000-0000-0000-000000000000}"/>
          </ac:picMkLst>
        </pc:picChg>
        <pc:picChg chg="mod">
          <ac:chgData name="Billy Mitchell" userId="S::tui81100@temple.edu::2b152345-79f8-4c34-a5db-5635c7cb5464" providerId="AD" clId="Web-{D544E28A-7ADE-3C18-5511-D24E5F53AAA3}" dt="2023-10-09T17:34:23.158" v="1435"/>
          <ac:picMkLst>
            <pc:docMk/>
            <pc:sldMk cId="0" sldId="433"/>
            <ac:picMk id="963" creationId="{00000000-0000-0000-0000-000000000000}"/>
          </ac:picMkLst>
        </pc:picChg>
        <pc:picChg chg="add del mod">
          <ac:chgData name="Billy Mitchell" userId="S::tui81100@temple.edu::2b152345-79f8-4c34-a5db-5635c7cb5464" providerId="AD" clId="Web-{D544E28A-7ADE-3C18-5511-D24E5F53AAA3}" dt="2023-10-09T17:34:23.158" v="1435"/>
          <ac:picMkLst>
            <pc:docMk/>
            <pc:sldMk cId="0" sldId="433"/>
            <ac:picMk id="964" creationId="{00000000-0000-0000-0000-000000000000}"/>
          </ac:picMkLst>
        </pc:picChg>
        <pc:cxnChg chg="del">
          <ac:chgData name="Billy Mitchell" userId="S::tui81100@temple.edu::2b152345-79f8-4c34-a5db-5635c7cb5464" providerId="AD" clId="Web-{D544E28A-7ADE-3C18-5511-D24E5F53AAA3}" dt="2023-10-09T17:32:19.685" v="1359"/>
          <ac:cxnSpMkLst>
            <pc:docMk/>
            <pc:sldMk cId="0" sldId="433"/>
            <ac:cxnSpMk id="953" creationId="{00000000-0000-0000-0000-000000000000}"/>
          </ac:cxnSpMkLst>
        </pc:cxnChg>
      </pc:sldChg>
      <pc:sldChg chg="mod setBg">
        <pc:chgData name="Billy Mitchell" userId="S::tui81100@temple.edu::2b152345-79f8-4c34-a5db-5635c7cb5464" providerId="AD" clId="Web-{D544E28A-7ADE-3C18-5511-D24E5F53AAA3}" dt="2023-10-09T16:17:01.375" v="161"/>
        <pc:sldMkLst>
          <pc:docMk/>
          <pc:sldMk cId="3301215029" sldId="438"/>
        </pc:sldMkLst>
      </pc:sldChg>
      <pc:sldChg chg="mod setBg">
        <pc:chgData name="Billy Mitchell" userId="S::tui81100@temple.edu::2b152345-79f8-4c34-a5db-5635c7cb5464" providerId="AD" clId="Web-{D544E28A-7ADE-3C18-5511-D24E5F53AAA3}" dt="2023-10-09T16:17:01.094" v="160"/>
        <pc:sldMkLst>
          <pc:docMk/>
          <pc:sldMk cId="3108599141" sldId="439"/>
        </pc:sldMkLst>
      </pc:sldChg>
      <pc:sldChg chg="mod setBg">
        <pc:chgData name="Billy Mitchell" userId="S::tui81100@temple.edu::2b152345-79f8-4c34-a5db-5635c7cb5464" providerId="AD" clId="Web-{D544E28A-7ADE-3C18-5511-D24E5F53AAA3}" dt="2023-10-09T16:17:25.798" v="164"/>
        <pc:sldMkLst>
          <pc:docMk/>
          <pc:sldMk cId="1342528428" sldId="442"/>
        </pc:sldMkLst>
      </pc:sldChg>
      <pc:sldChg chg="mod setBg">
        <pc:chgData name="Billy Mitchell" userId="S::tui81100@temple.edu::2b152345-79f8-4c34-a5db-5635c7cb5464" providerId="AD" clId="Web-{D544E28A-7ADE-3C18-5511-D24E5F53AAA3}" dt="2023-10-09T16:17:26.001" v="165"/>
        <pc:sldMkLst>
          <pc:docMk/>
          <pc:sldMk cId="3030341594" sldId="443"/>
        </pc:sldMkLst>
      </pc:sldChg>
      <pc:sldChg chg="del">
        <pc:chgData name="Billy Mitchell" userId="S::tui81100@temple.edu::2b152345-79f8-4c34-a5db-5635c7cb5464" providerId="AD" clId="Web-{D544E28A-7ADE-3C18-5511-D24E5F53AAA3}" dt="2023-10-09T16:10:51.568" v="64"/>
        <pc:sldMkLst>
          <pc:docMk/>
          <pc:sldMk cId="254783704" sldId="465"/>
        </pc:sldMkLst>
      </pc:sldChg>
      <pc:sldChg chg="addSp delSp modSp mod setBg">
        <pc:chgData name="Billy Mitchell" userId="S::tui81100@temple.edu::2b152345-79f8-4c34-a5db-5635c7cb5464" providerId="AD" clId="Web-{D544E28A-7ADE-3C18-5511-D24E5F53AAA3}" dt="2023-10-09T16:16:35.718" v="159" actId="20577"/>
        <pc:sldMkLst>
          <pc:docMk/>
          <pc:sldMk cId="2846806893" sldId="466"/>
        </pc:sldMkLst>
        <pc:spChg chg="mod">
          <ac:chgData name="Billy Mitchell" userId="S::tui81100@temple.edu::2b152345-79f8-4c34-a5db-5635c7cb5464" providerId="AD" clId="Web-{D544E28A-7ADE-3C18-5511-D24E5F53AAA3}" dt="2023-10-09T16:16:35.718" v="159" actId="20577"/>
          <ac:spMkLst>
            <pc:docMk/>
            <pc:sldMk cId="2846806893" sldId="466"/>
            <ac:spMk id="2" creationId="{1AAFAC56-7470-9269-9A49-80009169FCE1}"/>
          </ac:spMkLst>
        </pc:spChg>
        <pc:spChg chg="add del mod">
          <ac:chgData name="Billy Mitchell" userId="S::tui81100@temple.edu::2b152345-79f8-4c34-a5db-5635c7cb5464" providerId="AD" clId="Web-{D544E28A-7ADE-3C18-5511-D24E5F53AAA3}" dt="2023-10-09T16:16:01.639" v="154"/>
          <ac:spMkLst>
            <pc:docMk/>
            <pc:sldMk cId="2846806893" sldId="466"/>
            <ac:spMk id="3" creationId="{00000000-0000-0000-0000-000000000000}"/>
          </ac:spMkLst>
        </pc:spChg>
        <pc:spChg chg="add del">
          <ac:chgData name="Billy Mitchell" userId="S::tui81100@temple.edu::2b152345-79f8-4c34-a5db-5635c7cb5464" providerId="AD" clId="Web-{D544E28A-7ADE-3C18-5511-D24E5F53AAA3}" dt="2023-10-09T16:14:48.809" v="115"/>
          <ac:spMkLst>
            <pc:docMk/>
            <pc:sldMk cId="2846806893" sldId="466"/>
            <ac:spMk id="6" creationId="{BACC6370-2D7E-4714-9D71-7542949D7D5D}"/>
          </ac:spMkLst>
        </pc:spChg>
        <pc:spChg chg="add del">
          <ac:chgData name="Billy Mitchell" userId="S::tui81100@temple.edu::2b152345-79f8-4c34-a5db-5635c7cb5464" providerId="AD" clId="Web-{D544E28A-7ADE-3C18-5511-D24E5F53AAA3}" dt="2023-10-09T16:13:55.620" v="109"/>
          <ac:spMkLst>
            <pc:docMk/>
            <pc:sldMk cId="2846806893" sldId="466"/>
            <ac:spMk id="9" creationId="{6C4028FD-8BAA-4A19-BFDE-594D991B7552}"/>
          </ac:spMkLst>
        </pc:spChg>
        <pc:spChg chg="add del">
          <ac:chgData name="Billy Mitchell" userId="S::tui81100@temple.edu::2b152345-79f8-4c34-a5db-5635c7cb5464" providerId="AD" clId="Web-{D544E28A-7ADE-3C18-5511-D24E5F53AAA3}" dt="2023-10-09T16:14:48.809" v="115"/>
          <ac:spMkLst>
            <pc:docMk/>
            <pc:sldMk cId="2846806893" sldId="466"/>
            <ac:spMk id="11" creationId="{F68B3F68-107C-434F-AA38-110D5EA91B85}"/>
          </ac:spMkLst>
        </pc:spChg>
        <pc:spChg chg="add del">
          <ac:chgData name="Billy Mitchell" userId="S::tui81100@temple.edu::2b152345-79f8-4c34-a5db-5635c7cb5464" providerId="AD" clId="Web-{D544E28A-7ADE-3C18-5511-D24E5F53AAA3}" dt="2023-10-09T16:14:48.809" v="115"/>
          <ac:spMkLst>
            <pc:docMk/>
            <pc:sldMk cId="2846806893" sldId="466"/>
            <ac:spMk id="13" creationId="{AAD0DBB9-1A4B-4391-81D4-CB19F9AB918A}"/>
          </ac:spMkLst>
        </pc:spChg>
        <pc:spChg chg="add del">
          <ac:chgData name="Billy Mitchell" userId="S::tui81100@temple.edu::2b152345-79f8-4c34-a5db-5635c7cb5464" providerId="AD" clId="Web-{D544E28A-7ADE-3C18-5511-D24E5F53AAA3}" dt="2023-10-09T16:14:48.809" v="115"/>
          <ac:spMkLst>
            <pc:docMk/>
            <pc:sldMk cId="2846806893" sldId="466"/>
            <ac:spMk id="15" creationId="{063BBA22-50EA-4C4D-BE05-F1CE4E63AA56}"/>
          </ac:spMkLst>
        </pc:spChg>
        <pc:spChg chg="add del">
          <ac:chgData name="Billy Mitchell" userId="S::tui81100@temple.edu::2b152345-79f8-4c34-a5db-5635c7cb5464" providerId="AD" clId="Web-{D544E28A-7ADE-3C18-5511-D24E5F53AAA3}" dt="2023-10-09T16:14:47.559" v="114"/>
          <ac:spMkLst>
            <pc:docMk/>
            <pc:sldMk cId="2846806893" sldId="466"/>
            <ac:spMk id="21" creationId="{B50AB553-2A96-4A92-96F2-93548E096954}"/>
          </ac:spMkLst>
        </pc:spChg>
        <pc:graphicFrameChg chg="add del mod">
          <ac:chgData name="Billy Mitchell" userId="S::tui81100@temple.edu::2b152345-79f8-4c34-a5db-5635c7cb5464" providerId="AD" clId="Web-{D544E28A-7ADE-3C18-5511-D24E5F53AAA3}" dt="2023-10-09T16:13:55.620" v="109"/>
          <ac:graphicFrameMkLst>
            <pc:docMk/>
            <pc:sldMk cId="2846806893" sldId="466"/>
            <ac:graphicFrameMk id="5" creationId="{EB41855C-28FF-3ABF-ECC4-31E6323651DA}"/>
          </ac:graphicFrameMkLst>
        </pc:graphicFrameChg>
        <pc:graphicFrameChg chg="add del mod modGraphic">
          <ac:chgData name="Billy Mitchell" userId="S::tui81100@temple.edu::2b152345-79f8-4c34-a5db-5635c7cb5464" providerId="AD" clId="Web-{D544E28A-7ADE-3C18-5511-D24E5F53AAA3}" dt="2023-10-09T16:14:48.809" v="115"/>
          <ac:graphicFrameMkLst>
            <pc:docMk/>
            <pc:sldMk cId="2846806893" sldId="466"/>
            <ac:graphicFrameMk id="7" creationId="{3B39FE44-FEEA-4914-10EB-63D6EDE4B32D}"/>
          </ac:graphicFrameMkLst>
        </pc:graphicFrameChg>
        <pc:graphicFrameChg chg="add">
          <ac:chgData name="Billy Mitchell" userId="S::tui81100@temple.edu::2b152345-79f8-4c34-a5db-5635c7cb5464" providerId="AD" clId="Web-{D544E28A-7ADE-3C18-5511-D24E5F53AAA3}" dt="2023-10-09T16:16:01.639" v="154"/>
          <ac:graphicFrameMkLst>
            <pc:docMk/>
            <pc:sldMk cId="2846806893" sldId="466"/>
            <ac:graphicFrameMk id="8" creationId="{013FC805-0C7C-F2B7-4A1E-8E7E78C130F1}"/>
          </ac:graphicFrameMkLst>
        </pc:graphicFrameChg>
        <pc:picChg chg="add del">
          <ac:chgData name="Billy Mitchell" userId="S::tui81100@temple.edu::2b152345-79f8-4c34-a5db-5635c7cb5464" providerId="AD" clId="Web-{D544E28A-7ADE-3C18-5511-D24E5F53AAA3}" dt="2023-10-09T16:14:47.559" v="114"/>
          <ac:picMkLst>
            <pc:docMk/>
            <pc:sldMk cId="2846806893" sldId="466"/>
            <ac:picMk id="17" creationId="{DD46E956-8731-8C31-7792-EFB444D0F2DD}"/>
          </ac:picMkLst>
        </pc:picChg>
        <pc:picChg chg="add del mod">
          <ac:chgData name="Billy Mitchell" userId="S::tui81100@temple.edu::2b152345-79f8-4c34-a5db-5635c7cb5464" providerId="AD" clId="Web-{D544E28A-7ADE-3C18-5511-D24E5F53AAA3}" dt="2023-10-09T16:16:26.655" v="157"/>
          <ac:picMkLst>
            <pc:docMk/>
            <pc:sldMk cId="2846806893" sldId="466"/>
            <ac:picMk id="116" creationId="{3A43FB8B-D1F5-EC32-FEE3-0D9762FA56C4}"/>
          </ac:picMkLst>
        </pc:picChg>
      </pc:sldChg>
      <pc:sldChg chg="addSp delSp modSp mod setBg">
        <pc:chgData name="Billy Mitchell" userId="S::tui81100@temple.edu::2b152345-79f8-4c34-a5db-5635c7cb5464" providerId="AD" clId="Web-{D544E28A-7ADE-3C18-5511-D24E5F53AAA3}" dt="2023-10-09T16:11:29.741" v="69"/>
        <pc:sldMkLst>
          <pc:docMk/>
          <pc:sldMk cId="3399404208" sldId="467"/>
        </pc:sldMkLst>
        <pc:spChg chg="mod">
          <ac:chgData name="Billy Mitchell" userId="S::tui81100@temple.edu::2b152345-79f8-4c34-a5db-5635c7cb5464" providerId="AD" clId="Web-{D544E28A-7ADE-3C18-5511-D24E5F53AAA3}" dt="2023-10-09T16:08:13.861" v="6" actId="20577"/>
          <ac:spMkLst>
            <pc:docMk/>
            <pc:sldMk cId="3399404208" sldId="467"/>
            <ac:spMk id="2" creationId="{56EC831F-B818-E479-15D7-8F89928298DC}"/>
          </ac:spMkLst>
        </pc:spChg>
        <pc:spChg chg="del">
          <ac:chgData name="Billy Mitchell" userId="S::tui81100@temple.edu::2b152345-79f8-4c34-a5db-5635c7cb5464" providerId="AD" clId="Web-{D544E28A-7ADE-3C18-5511-D24E5F53AAA3}" dt="2023-10-09T16:11:29.741" v="69"/>
          <ac:spMkLst>
            <pc:docMk/>
            <pc:sldMk cId="3399404208" sldId="467"/>
            <ac:spMk id="4" creationId="{00000000-0000-0000-0000-000000000000}"/>
          </ac:spMkLst>
        </pc:spChg>
        <pc:spChg chg="add mod">
          <ac:chgData name="Billy Mitchell" userId="S::tui81100@temple.edu::2b152345-79f8-4c34-a5db-5635c7cb5464" providerId="AD" clId="Web-{D544E28A-7ADE-3C18-5511-D24E5F53AAA3}" dt="2023-10-09T16:10:04.442" v="53" actId="20577"/>
          <ac:spMkLst>
            <pc:docMk/>
            <pc:sldMk cId="3399404208" sldId="467"/>
            <ac:spMk id="9" creationId="{F6032ACC-0634-C7E3-DEF1-7DBFEF411E2F}"/>
          </ac:spMkLst>
        </pc:spChg>
        <pc:spChg chg="add mod">
          <ac:chgData name="Billy Mitchell" userId="S::tui81100@temple.edu::2b152345-79f8-4c34-a5db-5635c7cb5464" providerId="AD" clId="Web-{D544E28A-7ADE-3C18-5511-D24E5F53AAA3}" dt="2023-10-09T16:10:01.848" v="52" actId="20577"/>
          <ac:spMkLst>
            <pc:docMk/>
            <pc:sldMk cId="3399404208" sldId="467"/>
            <ac:spMk id="10" creationId="{C33CAEF5-1AFB-476B-8A5A-CBAA287CBFDF}"/>
          </ac:spMkLst>
        </pc:spChg>
        <pc:spChg chg="add mod">
          <ac:chgData name="Billy Mitchell" userId="S::tui81100@temple.edu::2b152345-79f8-4c34-a5db-5635c7cb5464" providerId="AD" clId="Web-{D544E28A-7ADE-3C18-5511-D24E5F53AAA3}" dt="2023-10-09T16:09:59.520" v="51" actId="20577"/>
          <ac:spMkLst>
            <pc:docMk/>
            <pc:sldMk cId="3399404208" sldId="467"/>
            <ac:spMk id="11" creationId="{29C92F3E-A85D-29A7-0157-1A8CCCBD47C4}"/>
          </ac:spMkLst>
        </pc:spChg>
        <pc:spChg chg="add mod">
          <ac:chgData name="Billy Mitchell" userId="S::tui81100@temple.edu::2b152345-79f8-4c34-a5db-5635c7cb5464" providerId="AD" clId="Web-{D544E28A-7ADE-3C18-5511-D24E5F53AAA3}" dt="2023-10-09T16:10:19.755" v="60" actId="20577"/>
          <ac:spMkLst>
            <pc:docMk/>
            <pc:sldMk cId="3399404208" sldId="467"/>
            <ac:spMk id="12" creationId="{B58915D6-E570-6EEC-95D5-CFC7834508EB}"/>
          </ac:spMkLst>
        </pc:spChg>
        <pc:picChg chg="mod">
          <ac:chgData name="Billy Mitchell" userId="S::tui81100@temple.edu::2b152345-79f8-4c34-a5db-5635c7cb5464" providerId="AD" clId="Web-{D544E28A-7ADE-3C18-5511-D24E5F53AAA3}" dt="2023-10-09T16:08:07.908" v="4" actId="1076"/>
          <ac:picMkLst>
            <pc:docMk/>
            <pc:sldMk cId="3399404208" sldId="467"/>
            <ac:picMk id="6" creationId="{1CA7EB33-D60A-4AB1-5E7E-07200D8BD586}"/>
          </ac:picMkLst>
        </pc:picChg>
        <pc:picChg chg="mod">
          <ac:chgData name="Billy Mitchell" userId="S::tui81100@temple.edu::2b152345-79f8-4c34-a5db-5635c7cb5464" providerId="AD" clId="Web-{D544E28A-7ADE-3C18-5511-D24E5F53AAA3}" dt="2023-10-09T16:08:02.470" v="2" actId="1076"/>
          <ac:picMkLst>
            <pc:docMk/>
            <pc:sldMk cId="3399404208" sldId="467"/>
            <ac:picMk id="7" creationId="{8AFEA6D4-8BFD-B136-D4D5-E3EF4A36BD95}"/>
          </ac:picMkLst>
        </pc:picChg>
        <pc:picChg chg="add mod">
          <ac:chgData name="Billy Mitchell" userId="S::tui81100@temple.edu::2b152345-79f8-4c34-a5db-5635c7cb5464" providerId="AD" clId="Web-{D544E28A-7ADE-3C18-5511-D24E5F53AAA3}" dt="2023-10-09T16:08:05.720" v="3" actId="1076"/>
          <ac:picMkLst>
            <pc:docMk/>
            <pc:sldMk cId="3399404208" sldId="467"/>
            <ac:picMk id="8" creationId="{ED1B6FC8-D7CC-8A58-76E8-9D499A5064A7}"/>
          </ac:picMkLst>
        </pc:picChg>
      </pc:sldChg>
      <pc:sldChg chg="addSp delSp modSp">
        <pc:chgData name="Billy Mitchell" userId="S::tui81100@temple.edu::2b152345-79f8-4c34-a5db-5635c7cb5464" providerId="AD" clId="Web-{D544E28A-7ADE-3C18-5511-D24E5F53AAA3}" dt="2023-10-09T16:31:30.539" v="457"/>
        <pc:sldMkLst>
          <pc:docMk/>
          <pc:sldMk cId="2672533909" sldId="500"/>
        </pc:sldMkLst>
        <pc:spChg chg="add mod">
          <ac:chgData name="Billy Mitchell" userId="S::tui81100@temple.edu::2b152345-79f8-4c34-a5db-5635c7cb5464" providerId="AD" clId="Web-{D544E28A-7ADE-3C18-5511-D24E5F53AAA3}" dt="2023-10-09T16:23:55.011" v="319" actId="1076"/>
          <ac:spMkLst>
            <pc:docMk/>
            <pc:sldMk cId="2672533909" sldId="500"/>
            <ac:spMk id="3" creationId="{DD9C894F-51D7-1DCB-9E17-280FBE268780}"/>
          </ac:spMkLst>
        </pc:spChg>
        <pc:spChg chg="add del mod">
          <ac:chgData name="Billy Mitchell" userId="S::tui81100@temple.edu::2b152345-79f8-4c34-a5db-5635c7cb5464" providerId="AD" clId="Web-{D544E28A-7ADE-3C18-5511-D24E5F53AAA3}" dt="2023-10-09T16:30:55.475" v="446"/>
          <ac:spMkLst>
            <pc:docMk/>
            <pc:sldMk cId="2672533909" sldId="500"/>
            <ac:spMk id="4" creationId="{BAC3A43E-6F38-9C68-F139-43F7ADD17344}"/>
          </ac:spMkLst>
        </pc:spChg>
        <pc:spChg chg="add del mod">
          <ac:chgData name="Billy Mitchell" userId="S::tui81100@temple.edu::2b152345-79f8-4c34-a5db-5635c7cb5464" providerId="AD" clId="Web-{D544E28A-7ADE-3C18-5511-D24E5F53AAA3}" dt="2023-10-09T16:30:56.866" v="447"/>
          <ac:spMkLst>
            <pc:docMk/>
            <pc:sldMk cId="2672533909" sldId="500"/>
            <ac:spMk id="5" creationId="{82185E3F-A453-725C-25E8-70BF7F0D7ACF}"/>
          </ac:spMkLst>
        </pc:spChg>
        <pc:spChg chg="add del mod">
          <ac:chgData name="Billy Mitchell" userId="S::tui81100@temple.edu::2b152345-79f8-4c34-a5db-5635c7cb5464" providerId="AD" clId="Web-{D544E28A-7ADE-3C18-5511-D24E5F53AAA3}" dt="2023-10-09T16:31:30.320" v="456"/>
          <ac:spMkLst>
            <pc:docMk/>
            <pc:sldMk cId="2672533909" sldId="500"/>
            <ac:spMk id="6" creationId="{6B64276A-14E5-7913-2AF4-7923B38A4241}"/>
          </ac:spMkLst>
        </pc:spChg>
        <pc:spChg chg="add">
          <ac:chgData name="Billy Mitchell" userId="S::tui81100@temple.edu::2b152345-79f8-4c34-a5db-5635c7cb5464" providerId="AD" clId="Web-{D544E28A-7ADE-3C18-5511-D24E5F53AAA3}" dt="2023-10-09T16:31:30.539" v="457"/>
          <ac:spMkLst>
            <pc:docMk/>
            <pc:sldMk cId="2672533909" sldId="500"/>
            <ac:spMk id="8" creationId="{2FADE20A-2932-92BF-8C16-32BEE669FA04}"/>
          </ac:spMkLst>
        </pc:spChg>
        <pc:picChg chg="mod">
          <ac:chgData name="Billy Mitchell" userId="S::tui81100@temple.edu::2b152345-79f8-4c34-a5db-5635c7cb5464" providerId="AD" clId="Web-{D544E28A-7ADE-3C18-5511-D24E5F53AAA3}" dt="2023-10-09T16:22:50.619" v="280" actId="1076"/>
          <ac:picMkLst>
            <pc:docMk/>
            <pc:sldMk cId="2672533909" sldId="500"/>
            <ac:picMk id="2" creationId="{00000000-0000-0000-0000-000000000000}"/>
          </ac:picMkLst>
        </pc:picChg>
      </pc:sldChg>
      <pc:sldChg chg="del">
        <pc:chgData name="Billy Mitchell" userId="S::tui81100@temple.edu::2b152345-79f8-4c34-a5db-5635c7cb5464" providerId="AD" clId="Web-{D544E28A-7ADE-3C18-5511-D24E5F53AAA3}" dt="2023-10-09T16:38:59.020" v="562"/>
        <pc:sldMkLst>
          <pc:docMk/>
          <pc:sldMk cId="586171876" sldId="501"/>
        </pc:sldMkLst>
      </pc:sldChg>
      <pc:sldChg chg="addSp delSp del">
        <pc:chgData name="Billy Mitchell" userId="S::tui81100@temple.edu::2b152345-79f8-4c34-a5db-5635c7cb5464" providerId="AD" clId="Web-{D544E28A-7ADE-3C18-5511-D24E5F53AAA3}" dt="2023-10-09T16:38:49.644" v="557"/>
        <pc:sldMkLst>
          <pc:docMk/>
          <pc:sldMk cId="3726359510" sldId="504"/>
        </pc:sldMkLst>
        <pc:spChg chg="del">
          <ac:chgData name="Billy Mitchell" userId="S::tui81100@temple.edu::2b152345-79f8-4c34-a5db-5635c7cb5464" providerId="AD" clId="Web-{D544E28A-7ADE-3C18-5511-D24E5F53AAA3}" dt="2023-10-09T16:32:17.290" v="462"/>
          <ac:spMkLst>
            <pc:docMk/>
            <pc:sldMk cId="3726359510" sldId="504"/>
            <ac:spMk id="4" creationId="{00000000-0000-0000-0000-000000000000}"/>
          </ac:spMkLst>
        </pc:spChg>
        <pc:spChg chg="add">
          <ac:chgData name="Billy Mitchell" userId="S::tui81100@temple.edu::2b152345-79f8-4c34-a5db-5635c7cb5464" providerId="AD" clId="Web-{D544E28A-7ADE-3C18-5511-D24E5F53AAA3}" dt="2023-10-09T16:32:17.681" v="463"/>
          <ac:spMkLst>
            <pc:docMk/>
            <pc:sldMk cId="3726359510" sldId="504"/>
            <ac:spMk id="6" creationId="{ABF7A533-FE59-4822-A09D-969220D985F7}"/>
          </ac:spMkLst>
        </pc:spChg>
      </pc:sldChg>
      <pc:sldChg chg="addSp modSp">
        <pc:chgData name="Billy Mitchell" userId="S::tui81100@temple.edu::2b152345-79f8-4c34-a5db-5635c7cb5464" providerId="AD" clId="Web-{D544E28A-7ADE-3C18-5511-D24E5F53AAA3}" dt="2023-10-09T16:45:06.764" v="714" actId="20577"/>
        <pc:sldMkLst>
          <pc:docMk/>
          <pc:sldMk cId="707132557" sldId="505"/>
        </pc:sldMkLst>
        <pc:spChg chg="add mod">
          <ac:chgData name="Billy Mitchell" userId="S::tui81100@temple.edu::2b152345-79f8-4c34-a5db-5635c7cb5464" providerId="AD" clId="Web-{D544E28A-7ADE-3C18-5511-D24E5F53AAA3}" dt="2023-10-09T16:42:56.463" v="654" actId="1076"/>
          <ac:spMkLst>
            <pc:docMk/>
            <pc:sldMk cId="707132557" sldId="505"/>
            <ac:spMk id="2" creationId="{E0F220EC-AFD9-E4B1-108F-CC97D76B9F3E}"/>
          </ac:spMkLst>
        </pc:spChg>
        <pc:spChg chg="add mod">
          <ac:chgData name="Billy Mitchell" userId="S::tui81100@temple.edu::2b152345-79f8-4c34-a5db-5635c7cb5464" providerId="AD" clId="Web-{D544E28A-7ADE-3C18-5511-D24E5F53AAA3}" dt="2023-10-09T16:45:06.764" v="714" actId="20577"/>
          <ac:spMkLst>
            <pc:docMk/>
            <pc:sldMk cId="707132557" sldId="505"/>
            <ac:spMk id="6" creationId="{F1C9CFF8-6DF3-7F94-C0FE-8EE0A407C869}"/>
          </ac:spMkLst>
        </pc:spChg>
      </pc:sldChg>
      <pc:sldChg chg="del">
        <pc:chgData name="Billy Mitchell" userId="S::tui81100@temple.edu::2b152345-79f8-4c34-a5db-5635c7cb5464" providerId="AD" clId="Web-{D544E28A-7ADE-3C18-5511-D24E5F53AAA3}" dt="2023-10-09T16:46:27.875" v="732"/>
        <pc:sldMkLst>
          <pc:docMk/>
          <pc:sldMk cId="29196176" sldId="506"/>
        </pc:sldMkLst>
      </pc:sldChg>
      <pc:sldChg chg="addSp modSp">
        <pc:chgData name="Billy Mitchell" userId="S::tui81100@temple.edu::2b152345-79f8-4c34-a5db-5635c7cb5464" providerId="AD" clId="Web-{D544E28A-7ADE-3C18-5511-D24E5F53AAA3}" dt="2023-10-09T17:13:38.726" v="816" actId="1076"/>
        <pc:sldMkLst>
          <pc:docMk/>
          <pc:sldMk cId="2970736055" sldId="507"/>
        </pc:sldMkLst>
        <pc:spChg chg="add mod">
          <ac:chgData name="Billy Mitchell" userId="S::tui81100@temple.edu::2b152345-79f8-4c34-a5db-5635c7cb5464" providerId="AD" clId="Web-{D544E28A-7ADE-3C18-5511-D24E5F53AAA3}" dt="2023-10-09T17:10:29.517" v="763" actId="20577"/>
          <ac:spMkLst>
            <pc:docMk/>
            <pc:sldMk cId="2970736055" sldId="507"/>
            <ac:spMk id="4" creationId="{6255448A-0AFF-9432-9A90-CC59585948CE}"/>
          </ac:spMkLst>
        </pc:spChg>
        <pc:spChg chg="add mod">
          <ac:chgData name="Billy Mitchell" userId="S::tui81100@temple.edu::2b152345-79f8-4c34-a5db-5635c7cb5464" providerId="AD" clId="Web-{D544E28A-7ADE-3C18-5511-D24E5F53AAA3}" dt="2023-10-09T17:13:38.726" v="816" actId="1076"/>
          <ac:spMkLst>
            <pc:docMk/>
            <pc:sldMk cId="2970736055" sldId="507"/>
            <ac:spMk id="8" creationId="{730D5B06-EEA6-3949-D827-81EC9E0B758E}"/>
          </ac:spMkLst>
        </pc:spChg>
      </pc:sldChg>
      <pc:sldChg chg="del">
        <pc:chgData name="Billy Mitchell" userId="S::tui81100@temple.edu::2b152345-79f8-4c34-a5db-5635c7cb5464" providerId="AD" clId="Web-{D544E28A-7ADE-3C18-5511-D24E5F53AAA3}" dt="2023-10-09T17:13:45.883" v="818"/>
        <pc:sldMkLst>
          <pc:docMk/>
          <pc:sldMk cId="370782473" sldId="508"/>
        </pc:sldMkLst>
      </pc:sldChg>
      <pc:sldChg chg="addSp delSp modSp modNotes">
        <pc:chgData name="Billy Mitchell" userId="S::tui81100@temple.edu::2b152345-79f8-4c34-a5db-5635c7cb5464" providerId="AD" clId="Web-{D544E28A-7ADE-3C18-5511-D24E5F53AAA3}" dt="2023-10-09T17:24:35.842" v="1028" actId="20577"/>
        <pc:sldMkLst>
          <pc:docMk/>
          <pc:sldMk cId="735624432" sldId="510"/>
        </pc:sldMkLst>
        <pc:spChg chg="add del mod">
          <ac:chgData name="Billy Mitchell" userId="S::tui81100@temple.edu::2b152345-79f8-4c34-a5db-5635c7cb5464" providerId="AD" clId="Web-{D544E28A-7ADE-3C18-5511-D24E5F53AAA3}" dt="2023-10-09T17:20:46.319" v="996"/>
          <ac:spMkLst>
            <pc:docMk/>
            <pc:sldMk cId="735624432" sldId="510"/>
            <ac:spMk id="4" creationId="{233FE4A2-4BF3-9227-7761-AFD5866EFB00}"/>
          </ac:spMkLst>
        </pc:spChg>
        <pc:spChg chg="add mod">
          <ac:chgData name="Billy Mitchell" userId="S::tui81100@temple.edu::2b152345-79f8-4c34-a5db-5635c7cb5464" providerId="AD" clId="Web-{D544E28A-7ADE-3C18-5511-D24E5F53AAA3}" dt="2023-10-09T17:18:52.721" v="883" actId="20577"/>
          <ac:spMkLst>
            <pc:docMk/>
            <pc:sldMk cId="735624432" sldId="510"/>
            <ac:spMk id="7" creationId="{7E3DB531-7C62-1BFE-A59D-C3C393E5CAA3}"/>
          </ac:spMkLst>
        </pc:spChg>
        <pc:spChg chg="add mod">
          <ac:chgData name="Billy Mitchell" userId="S::tui81100@temple.edu::2b152345-79f8-4c34-a5db-5635c7cb5464" providerId="AD" clId="Web-{D544E28A-7ADE-3C18-5511-D24E5F53AAA3}" dt="2023-10-09T17:24:35.842" v="1028" actId="20577"/>
          <ac:spMkLst>
            <pc:docMk/>
            <pc:sldMk cId="735624432" sldId="510"/>
            <ac:spMk id="9" creationId="{C35FF288-6F3F-77C2-692F-C4A4D6DDA853}"/>
          </ac:spMkLst>
        </pc:spChg>
        <pc:picChg chg="del">
          <ac:chgData name="Billy Mitchell" userId="S::tui81100@temple.edu::2b152345-79f8-4c34-a5db-5635c7cb5464" providerId="AD" clId="Web-{D544E28A-7ADE-3C18-5511-D24E5F53AAA3}" dt="2023-10-09T17:24:19.200" v="1026"/>
          <ac:picMkLst>
            <pc:docMk/>
            <pc:sldMk cId="735624432" sldId="510"/>
            <ac:picMk id="2" creationId="{00000000-0000-0000-0000-000000000000}"/>
          </ac:picMkLst>
        </pc:picChg>
      </pc:sldChg>
      <pc:sldChg chg="del">
        <pc:chgData name="Billy Mitchell" userId="S::tui81100@temple.edu::2b152345-79f8-4c34-a5db-5635c7cb5464" providerId="AD" clId="Web-{D544E28A-7ADE-3C18-5511-D24E5F53AAA3}" dt="2023-10-09T17:23:56.231" v="1022"/>
        <pc:sldMkLst>
          <pc:docMk/>
          <pc:sldMk cId="3948743914" sldId="511"/>
        </pc:sldMkLst>
      </pc:sldChg>
      <pc:sldChg chg="delSp add replId modTransition">
        <pc:chgData name="Billy Mitchell" userId="S::tui81100@temple.edu::2b152345-79f8-4c34-a5db-5635c7cb5464" providerId="AD" clId="Web-{D544E28A-7ADE-3C18-5511-D24E5F53AAA3}" dt="2023-10-09T16:11:20.413" v="68"/>
        <pc:sldMkLst>
          <pc:docMk/>
          <pc:sldMk cId="903111444" sldId="512"/>
        </pc:sldMkLst>
        <pc:spChg chg="del">
          <ac:chgData name="Billy Mitchell" userId="S::tui81100@temple.edu::2b152345-79f8-4c34-a5db-5635c7cb5464" providerId="AD" clId="Web-{D544E28A-7ADE-3C18-5511-D24E5F53AAA3}" dt="2023-10-09T16:10:58.131" v="65"/>
          <ac:spMkLst>
            <pc:docMk/>
            <pc:sldMk cId="903111444" sldId="512"/>
            <ac:spMk id="4" creationId="{00000000-0000-0000-0000-000000000000}"/>
          </ac:spMkLst>
        </pc:spChg>
        <pc:spChg chg="del">
          <ac:chgData name="Billy Mitchell" userId="S::tui81100@temple.edu::2b152345-79f8-4c34-a5db-5635c7cb5464" providerId="AD" clId="Web-{D544E28A-7ADE-3C18-5511-D24E5F53AAA3}" dt="2023-10-09T16:11:16.303" v="66"/>
          <ac:spMkLst>
            <pc:docMk/>
            <pc:sldMk cId="903111444" sldId="512"/>
            <ac:spMk id="12" creationId="{B58915D6-E570-6EEC-95D5-CFC7834508EB}"/>
          </ac:spMkLst>
        </pc:spChg>
        <pc:picChg chg="del">
          <ac:chgData name="Billy Mitchell" userId="S::tui81100@temple.edu::2b152345-79f8-4c34-a5db-5635c7cb5464" providerId="AD" clId="Web-{D544E28A-7ADE-3C18-5511-D24E5F53AAA3}" dt="2023-10-09T16:11:16.303" v="67"/>
          <ac:picMkLst>
            <pc:docMk/>
            <pc:sldMk cId="903111444" sldId="512"/>
            <ac:picMk id="7" creationId="{8AFEA6D4-8BFD-B136-D4D5-E3EF4A36BD95}"/>
          </ac:picMkLst>
        </pc:picChg>
      </pc:sldChg>
      <pc:sldChg chg="addSp delSp modSp add replId">
        <pc:chgData name="Billy Mitchell" userId="S::tui81100@temple.edu::2b152345-79f8-4c34-a5db-5635c7cb5464" providerId="AD" clId="Web-{D544E28A-7ADE-3C18-5511-D24E5F53AAA3}" dt="2023-10-09T16:12:52.837" v="105" actId="14100"/>
        <pc:sldMkLst>
          <pc:docMk/>
          <pc:sldMk cId="1283377982" sldId="513"/>
        </pc:sldMkLst>
        <pc:spChg chg="mod">
          <ac:chgData name="Billy Mitchell" userId="S::tui81100@temple.edu::2b152345-79f8-4c34-a5db-5635c7cb5464" providerId="AD" clId="Web-{D544E28A-7ADE-3C18-5511-D24E5F53AAA3}" dt="2023-10-09T16:12:52.837" v="105" actId="14100"/>
          <ac:spMkLst>
            <pc:docMk/>
            <pc:sldMk cId="1283377982" sldId="513"/>
            <ac:spMk id="2" creationId="{56EC831F-B818-E479-15D7-8F89928298DC}"/>
          </ac:spMkLst>
        </pc:spChg>
        <pc:spChg chg="add del mod">
          <ac:chgData name="Billy Mitchell" userId="S::tui81100@temple.edu::2b152345-79f8-4c34-a5db-5635c7cb5464" providerId="AD" clId="Web-{D544E28A-7ADE-3C18-5511-D24E5F53AAA3}" dt="2023-10-09T16:12:40.931" v="100"/>
          <ac:spMkLst>
            <pc:docMk/>
            <pc:sldMk cId="1283377982" sldId="513"/>
            <ac:spMk id="7" creationId="{35B6275F-AE90-0257-0872-04E57C35ADA4}"/>
          </ac:spMkLst>
        </pc:spChg>
        <pc:spChg chg="del">
          <ac:chgData name="Billy Mitchell" userId="S::tui81100@temple.edu::2b152345-79f8-4c34-a5db-5635c7cb5464" providerId="AD" clId="Web-{D544E28A-7ADE-3C18-5511-D24E5F53AAA3}" dt="2023-10-09T16:11:48.054" v="73"/>
          <ac:spMkLst>
            <pc:docMk/>
            <pc:sldMk cId="1283377982" sldId="513"/>
            <ac:spMk id="9" creationId="{F6032ACC-0634-C7E3-DEF1-7DBFEF411E2F}"/>
          </ac:spMkLst>
        </pc:spChg>
        <pc:spChg chg="del">
          <ac:chgData name="Billy Mitchell" userId="S::tui81100@temple.edu::2b152345-79f8-4c34-a5db-5635c7cb5464" providerId="AD" clId="Web-{D544E28A-7ADE-3C18-5511-D24E5F53AAA3}" dt="2023-10-09T16:11:48.054" v="72"/>
          <ac:spMkLst>
            <pc:docMk/>
            <pc:sldMk cId="1283377982" sldId="513"/>
            <ac:spMk id="10" creationId="{C33CAEF5-1AFB-476B-8A5A-CBAA287CBFDF}"/>
          </ac:spMkLst>
        </pc:spChg>
        <pc:spChg chg="del">
          <ac:chgData name="Billy Mitchell" userId="S::tui81100@temple.edu::2b152345-79f8-4c34-a5db-5635c7cb5464" providerId="AD" clId="Web-{D544E28A-7ADE-3C18-5511-D24E5F53AAA3}" dt="2023-10-09T16:11:48.054" v="71"/>
          <ac:spMkLst>
            <pc:docMk/>
            <pc:sldMk cId="1283377982" sldId="513"/>
            <ac:spMk id="11" creationId="{29C92F3E-A85D-29A7-0157-1A8CCCBD47C4}"/>
          </ac:spMkLst>
        </pc:spChg>
        <pc:picChg chg="mod">
          <ac:chgData name="Billy Mitchell" userId="S::tui81100@temple.edu::2b152345-79f8-4c34-a5db-5635c7cb5464" providerId="AD" clId="Web-{D544E28A-7ADE-3C18-5511-D24E5F53AAA3}" dt="2023-10-09T16:12:37.915" v="99" actId="1076"/>
          <ac:picMkLst>
            <pc:docMk/>
            <pc:sldMk cId="1283377982" sldId="513"/>
            <ac:picMk id="3" creationId="{00000000-0000-0000-0000-000000000000}"/>
          </ac:picMkLst>
        </pc:picChg>
        <pc:picChg chg="add mod">
          <ac:chgData name="Billy Mitchell" userId="S::tui81100@temple.edu::2b152345-79f8-4c34-a5db-5635c7cb5464" providerId="AD" clId="Web-{D544E28A-7ADE-3C18-5511-D24E5F53AAA3}" dt="2023-10-09T16:12:47.493" v="103" actId="1076"/>
          <ac:picMkLst>
            <pc:docMk/>
            <pc:sldMk cId="1283377982" sldId="513"/>
            <ac:picMk id="4" creationId="{93E556E0-EBBB-238C-B89B-6A382EE794EF}"/>
          </ac:picMkLst>
        </pc:picChg>
        <pc:picChg chg="del">
          <ac:chgData name="Billy Mitchell" userId="S::tui81100@temple.edu::2b152345-79f8-4c34-a5db-5635c7cb5464" providerId="AD" clId="Web-{D544E28A-7ADE-3C18-5511-D24E5F53AAA3}" dt="2023-10-09T16:11:48.054" v="76"/>
          <ac:picMkLst>
            <pc:docMk/>
            <pc:sldMk cId="1283377982" sldId="513"/>
            <ac:picMk id="5" creationId="{69D4532C-17D1-C5F1-98DD-DCBC67FC1347}"/>
          </ac:picMkLst>
        </pc:picChg>
        <pc:picChg chg="del">
          <ac:chgData name="Billy Mitchell" userId="S::tui81100@temple.edu::2b152345-79f8-4c34-a5db-5635c7cb5464" providerId="AD" clId="Web-{D544E28A-7ADE-3C18-5511-D24E5F53AAA3}" dt="2023-10-09T16:11:48.054" v="75"/>
          <ac:picMkLst>
            <pc:docMk/>
            <pc:sldMk cId="1283377982" sldId="513"/>
            <ac:picMk id="6" creationId="{1CA7EB33-D60A-4AB1-5E7E-07200D8BD586}"/>
          </ac:picMkLst>
        </pc:picChg>
        <pc:picChg chg="del">
          <ac:chgData name="Billy Mitchell" userId="S::tui81100@temple.edu::2b152345-79f8-4c34-a5db-5635c7cb5464" providerId="AD" clId="Web-{D544E28A-7ADE-3C18-5511-D24E5F53AAA3}" dt="2023-10-09T16:11:48.054" v="74"/>
          <ac:picMkLst>
            <pc:docMk/>
            <pc:sldMk cId="1283377982" sldId="513"/>
            <ac:picMk id="8" creationId="{ED1B6FC8-D7CC-8A58-76E8-9D499A5064A7}"/>
          </ac:picMkLst>
        </pc:picChg>
      </pc:sldChg>
      <pc:sldChg chg="new del">
        <pc:chgData name="Billy Mitchell" userId="S::tui81100@temple.edu::2b152345-79f8-4c34-a5db-5635c7cb5464" providerId="AD" clId="Web-{D544E28A-7ADE-3C18-5511-D24E5F53AAA3}" dt="2023-10-09T16:19:18.910" v="218"/>
        <pc:sldMkLst>
          <pc:docMk/>
          <pc:sldMk cId="1187633690" sldId="514"/>
        </pc:sldMkLst>
      </pc:sldChg>
      <pc:sldChg chg="new del">
        <pc:chgData name="Billy Mitchell" userId="S::tui81100@temple.edu::2b152345-79f8-4c34-a5db-5635c7cb5464" providerId="AD" clId="Web-{D544E28A-7ADE-3C18-5511-D24E5F53AAA3}" dt="2023-10-09T16:17:54.626" v="167"/>
        <pc:sldMkLst>
          <pc:docMk/>
          <pc:sldMk cId="2934756930" sldId="514"/>
        </pc:sldMkLst>
      </pc:sldChg>
      <pc:sldChg chg="addSp modSp add del replId">
        <pc:chgData name="Billy Mitchell" userId="S::tui81100@temple.edu::2b152345-79f8-4c34-a5db-5635c7cb5464" providerId="AD" clId="Web-{D544E28A-7ADE-3C18-5511-D24E5F53AAA3}" dt="2023-10-09T16:31:48.430" v="460"/>
        <pc:sldMkLst>
          <pc:docMk/>
          <pc:sldMk cId="2608182135" sldId="515"/>
        </pc:sldMkLst>
        <pc:spChg chg="mod">
          <ac:chgData name="Billy Mitchell" userId="S::tui81100@temple.edu::2b152345-79f8-4c34-a5db-5635c7cb5464" providerId="AD" clId="Web-{D544E28A-7ADE-3C18-5511-D24E5F53AAA3}" dt="2023-10-09T16:19:15.207" v="217" actId="1076"/>
          <ac:spMkLst>
            <pc:docMk/>
            <pc:sldMk cId="2608182135" sldId="515"/>
            <ac:spMk id="4" creationId="{00000000-0000-0000-0000-000000000000}"/>
          </ac:spMkLst>
        </pc:spChg>
        <pc:spChg chg="add mod">
          <ac:chgData name="Billy Mitchell" userId="S::tui81100@temple.edu::2b152345-79f8-4c34-a5db-5635c7cb5464" providerId="AD" clId="Web-{D544E28A-7ADE-3C18-5511-D24E5F53AAA3}" dt="2023-10-09T16:19:31.488" v="223" actId="20577"/>
          <ac:spMkLst>
            <pc:docMk/>
            <pc:sldMk cId="2608182135" sldId="515"/>
            <ac:spMk id="5" creationId="{7BBFFE1D-6731-A4B1-11BE-2109387E43ED}"/>
          </ac:spMkLst>
        </pc:spChg>
        <pc:spChg chg="add mod">
          <ac:chgData name="Billy Mitchell" userId="S::tui81100@temple.edu::2b152345-79f8-4c34-a5db-5635c7cb5464" providerId="AD" clId="Web-{D544E28A-7ADE-3C18-5511-D24E5F53AAA3}" dt="2023-10-09T16:21:01.491" v="249" actId="20577"/>
          <ac:spMkLst>
            <pc:docMk/>
            <pc:sldMk cId="2608182135" sldId="515"/>
            <ac:spMk id="6" creationId="{3FA6D5F9-CB52-2E84-890A-0EB964EB02CB}"/>
          </ac:spMkLst>
        </pc:spChg>
      </pc:sldChg>
      <pc:sldChg chg="addSp modSp add del replId">
        <pc:chgData name="Billy Mitchell" userId="S::tui81100@temple.edu::2b152345-79f8-4c34-a5db-5635c7cb5464" providerId="AD" clId="Web-{D544E28A-7ADE-3C18-5511-D24E5F53AAA3}" dt="2023-10-09T16:37:33.173" v="531"/>
        <pc:sldMkLst>
          <pc:docMk/>
          <pc:sldMk cId="1124615298" sldId="516"/>
        </pc:sldMkLst>
        <pc:spChg chg="mod">
          <ac:chgData name="Billy Mitchell" userId="S::tui81100@temple.edu::2b152345-79f8-4c34-a5db-5635c7cb5464" providerId="AD" clId="Web-{D544E28A-7ADE-3C18-5511-D24E5F53AAA3}" dt="2023-10-09T16:32:11.009" v="461" actId="1076"/>
          <ac:spMkLst>
            <pc:docMk/>
            <pc:sldMk cId="1124615298" sldId="516"/>
            <ac:spMk id="4" creationId="{00000000-0000-0000-0000-000000000000}"/>
          </ac:spMkLst>
        </pc:spChg>
        <pc:spChg chg="mod">
          <ac:chgData name="Billy Mitchell" userId="S::tui81100@temple.edu::2b152345-79f8-4c34-a5db-5635c7cb5464" providerId="AD" clId="Web-{D544E28A-7ADE-3C18-5511-D24E5F53AAA3}" dt="2023-10-09T16:22:00.399" v="277" actId="20577"/>
          <ac:spMkLst>
            <pc:docMk/>
            <pc:sldMk cId="1124615298" sldId="516"/>
            <ac:spMk id="6" creationId="{3FA6D5F9-CB52-2E84-890A-0EB964EB02CB}"/>
          </ac:spMkLst>
        </pc:spChg>
        <pc:spChg chg="add mod">
          <ac:chgData name="Billy Mitchell" userId="S::tui81100@temple.edu::2b152345-79f8-4c34-a5db-5635c7cb5464" providerId="AD" clId="Web-{D544E28A-7ADE-3C18-5511-D24E5F53AAA3}" dt="2023-10-09T16:21:11.475" v="255" actId="20577"/>
          <ac:spMkLst>
            <pc:docMk/>
            <pc:sldMk cId="1124615298" sldId="516"/>
            <ac:spMk id="7" creationId="{4D37E7A6-6F80-4E53-A3B6-3E40D5178602}"/>
          </ac:spMkLst>
        </pc:spChg>
      </pc:sldChg>
      <pc:sldChg chg="addSp delSp add ord replId">
        <pc:chgData name="Billy Mitchell" userId="S::tui81100@temple.edu::2b152345-79f8-4c34-a5db-5635c7cb5464" providerId="AD" clId="Web-{D544E28A-7ADE-3C18-5511-D24E5F53AAA3}" dt="2023-10-09T16:31:33.961" v="459"/>
        <pc:sldMkLst>
          <pc:docMk/>
          <pc:sldMk cId="1527087854" sldId="517"/>
        </pc:sldMkLst>
        <pc:spChg chg="del">
          <ac:chgData name="Billy Mitchell" userId="S::tui81100@temple.edu::2b152345-79f8-4c34-a5db-5635c7cb5464" providerId="AD" clId="Web-{D544E28A-7ADE-3C18-5511-D24E5F53AAA3}" dt="2023-10-09T16:30:49.444" v="444"/>
          <ac:spMkLst>
            <pc:docMk/>
            <pc:sldMk cId="1527087854" sldId="517"/>
            <ac:spMk id="3" creationId="{DD9C894F-51D7-1DCB-9E17-280FBE268780}"/>
          </ac:spMkLst>
        </pc:spChg>
        <pc:spChg chg="del">
          <ac:chgData name="Billy Mitchell" userId="S::tui81100@temple.edu::2b152345-79f8-4c34-a5db-5635c7cb5464" providerId="AD" clId="Web-{D544E28A-7ADE-3C18-5511-D24E5F53AAA3}" dt="2023-10-09T16:30:44.897" v="442"/>
          <ac:spMkLst>
            <pc:docMk/>
            <pc:sldMk cId="1527087854" sldId="517"/>
            <ac:spMk id="4" creationId="{BAC3A43E-6F38-9C68-F139-43F7ADD17344}"/>
          </ac:spMkLst>
        </pc:spChg>
        <pc:spChg chg="del">
          <ac:chgData name="Billy Mitchell" userId="S::tui81100@temple.edu::2b152345-79f8-4c34-a5db-5635c7cb5464" providerId="AD" clId="Web-{D544E28A-7ADE-3C18-5511-D24E5F53AAA3}" dt="2023-10-09T16:30:47.741" v="443"/>
          <ac:spMkLst>
            <pc:docMk/>
            <pc:sldMk cId="1527087854" sldId="517"/>
            <ac:spMk id="5" creationId="{82185E3F-A453-725C-25E8-70BF7F0D7ACF}"/>
          </ac:spMkLst>
        </pc:spChg>
        <pc:spChg chg="del">
          <ac:chgData name="Billy Mitchell" userId="S::tui81100@temple.edu::2b152345-79f8-4c34-a5db-5635c7cb5464" providerId="AD" clId="Web-{D544E28A-7ADE-3C18-5511-D24E5F53AAA3}" dt="2023-10-09T16:31:33.570" v="458"/>
          <ac:spMkLst>
            <pc:docMk/>
            <pc:sldMk cId="1527087854" sldId="517"/>
            <ac:spMk id="6" creationId="{6B64276A-14E5-7913-2AF4-7923B38A4241}"/>
          </ac:spMkLst>
        </pc:spChg>
        <pc:spChg chg="add">
          <ac:chgData name="Billy Mitchell" userId="S::tui81100@temple.edu::2b152345-79f8-4c34-a5db-5635c7cb5464" providerId="AD" clId="Web-{D544E28A-7ADE-3C18-5511-D24E5F53AAA3}" dt="2023-10-09T16:31:33.961" v="459"/>
          <ac:spMkLst>
            <pc:docMk/>
            <pc:sldMk cId="1527087854" sldId="517"/>
            <ac:spMk id="8" creationId="{E358547C-5019-909B-9BEB-1D431FD3F613}"/>
          </ac:spMkLst>
        </pc:spChg>
      </pc:sldChg>
      <pc:sldChg chg="add del replId">
        <pc:chgData name="Billy Mitchell" userId="S::tui81100@temple.edu::2b152345-79f8-4c34-a5db-5635c7cb5464" providerId="AD" clId="Web-{D544E28A-7ADE-3C18-5511-D24E5F53AAA3}" dt="2023-10-09T16:22:45.837" v="279"/>
        <pc:sldMkLst>
          <pc:docMk/>
          <pc:sldMk cId="2287890239" sldId="517"/>
        </pc:sldMkLst>
      </pc:sldChg>
      <pc:sldChg chg="delSp modSp add replId">
        <pc:chgData name="Billy Mitchell" userId="S::tui81100@temple.edu::2b152345-79f8-4c34-a5db-5635c7cb5464" providerId="AD" clId="Web-{D544E28A-7ADE-3C18-5511-D24E5F53AAA3}" dt="2023-10-09T16:31:19.320" v="453" actId="14100"/>
        <pc:sldMkLst>
          <pc:docMk/>
          <pc:sldMk cId="3699187661" sldId="518"/>
        </pc:sldMkLst>
        <pc:spChg chg="del">
          <ac:chgData name="Billy Mitchell" userId="S::tui81100@temple.edu::2b152345-79f8-4c34-a5db-5635c7cb5464" providerId="AD" clId="Web-{D544E28A-7ADE-3C18-5511-D24E5F53AAA3}" dt="2023-10-09T16:31:04.882" v="449"/>
          <ac:spMkLst>
            <pc:docMk/>
            <pc:sldMk cId="3699187661" sldId="518"/>
            <ac:spMk id="5" creationId="{82185E3F-A453-725C-25E8-70BF7F0D7ACF}"/>
          </ac:spMkLst>
        </pc:spChg>
        <pc:spChg chg="mod">
          <ac:chgData name="Billy Mitchell" userId="S::tui81100@temple.edu::2b152345-79f8-4c34-a5db-5635c7cb5464" providerId="AD" clId="Web-{D544E28A-7ADE-3C18-5511-D24E5F53AAA3}" dt="2023-10-09T16:31:19.320" v="453" actId="14100"/>
          <ac:spMkLst>
            <pc:docMk/>
            <pc:sldMk cId="3699187661" sldId="518"/>
            <ac:spMk id="6" creationId="{6B64276A-14E5-7913-2AF4-7923B38A4241}"/>
          </ac:spMkLst>
        </pc:spChg>
      </pc:sldChg>
      <pc:sldChg chg="addSp delSp add replId">
        <pc:chgData name="Billy Mitchell" userId="S::tui81100@temple.edu::2b152345-79f8-4c34-a5db-5635c7cb5464" providerId="AD" clId="Web-{D544E28A-7ADE-3C18-5511-D24E5F53AAA3}" dt="2023-10-09T16:31:27.382" v="455"/>
        <pc:sldMkLst>
          <pc:docMk/>
          <pc:sldMk cId="2762488199" sldId="519"/>
        </pc:sldMkLst>
        <pc:spChg chg="del">
          <ac:chgData name="Billy Mitchell" userId="S::tui81100@temple.edu::2b152345-79f8-4c34-a5db-5635c7cb5464" providerId="AD" clId="Web-{D544E28A-7ADE-3C18-5511-D24E5F53AAA3}" dt="2023-10-09T16:31:27.179" v="454"/>
          <ac:spMkLst>
            <pc:docMk/>
            <pc:sldMk cId="2762488199" sldId="519"/>
            <ac:spMk id="6" creationId="{6B64276A-14E5-7913-2AF4-7923B38A4241}"/>
          </ac:spMkLst>
        </pc:spChg>
        <pc:spChg chg="add">
          <ac:chgData name="Billy Mitchell" userId="S::tui81100@temple.edu::2b152345-79f8-4c34-a5db-5635c7cb5464" providerId="AD" clId="Web-{D544E28A-7ADE-3C18-5511-D24E5F53AAA3}" dt="2023-10-09T16:31:27.382" v="455"/>
          <ac:spMkLst>
            <pc:docMk/>
            <pc:sldMk cId="2762488199" sldId="519"/>
            <ac:spMk id="8" creationId="{6F5304B2-EF3D-CB5B-A275-6257EB2649D3}"/>
          </ac:spMkLst>
        </pc:spChg>
      </pc:sldChg>
      <pc:sldChg chg="add del replId">
        <pc:chgData name="Billy Mitchell" userId="S::tui81100@temple.edu::2b152345-79f8-4c34-a5db-5635c7cb5464" providerId="AD" clId="Web-{D544E28A-7ADE-3C18-5511-D24E5F53AAA3}" dt="2023-10-09T16:38:49.644" v="558"/>
        <pc:sldMkLst>
          <pc:docMk/>
          <pc:sldMk cId="2292910084" sldId="520"/>
        </pc:sldMkLst>
      </pc:sldChg>
      <pc:sldChg chg="add del replId">
        <pc:chgData name="Billy Mitchell" userId="S::tui81100@temple.edu::2b152345-79f8-4c34-a5db-5635c7cb5464" providerId="AD" clId="Web-{D544E28A-7ADE-3C18-5511-D24E5F53AAA3}" dt="2023-10-09T16:38:49.644" v="559"/>
        <pc:sldMkLst>
          <pc:docMk/>
          <pc:sldMk cId="2030406568" sldId="521"/>
        </pc:sldMkLst>
      </pc:sldChg>
      <pc:sldChg chg="add del replId">
        <pc:chgData name="Billy Mitchell" userId="S::tui81100@temple.edu::2b152345-79f8-4c34-a5db-5635c7cb5464" providerId="AD" clId="Web-{D544E28A-7ADE-3C18-5511-D24E5F53AAA3}" dt="2023-10-09T16:38:49.644" v="560"/>
        <pc:sldMkLst>
          <pc:docMk/>
          <pc:sldMk cId="3545482336" sldId="522"/>
        </pc:sldMkLst>
      </pc:sldChg>
      <pc:sldChg chg="delSp modSp add del replId">
        <pc:chgData name="Billy Mitchell" userId="S::tui81100@temple.edu::2b152345-79f8-4c34-a5db-5635c7cb5464" providerId="AD" clId="Web-{D544E28A-7ADE-3C18-5511-D24E5F53AAA3}" dt="2023-10-09T16:40:39.132" v="583"/>
        <pc:sldMkLst>
          <pc:docMk/>
          <pc:sldMk cId="3203906633" sldId="523"/>
        </pc:sldMkLst>
        <pc:spChg chg="mod">
          <ac:chgData name="Billy Mitchell" userId="S::tui81100@temple.edu::2b152345-79f8-4c34-a5db-5635c7cb5464" providerId="AD" clId="Web-{D544E28A-7ADE-3C18-5511-D24E5F53AAA3}" dt="2023-10-09T16:37:55.205" v="540" actId="20577"/>
          <ac:spMkLst>
            <pc:docMk/>
            <pc:sldMk cId="3203906633" sldId="523"/>
            <ac:spMk id="6" creationId="{3FA6D5F9-CB52-2E84-890A-0EB964EB02CB}"/>
          </ac:spMkLst>
        </pc:spChg>
        <pc:picChg chg="del">
          <ac:chgData name="Billy Mitchell" userId="S::tui81100@temple.edu::2b152345-79f8-4c34-a5db-5635c7cb5464" providerId="AD" clId="Web-{D544E28A-7ADE-3C18-5511-D24E5F53AAA3}" dt="2023-10-09T16:37:46.783" v="535"/>
          <ac:picMkLst>
            <pc:docMk/>
            <pc:sldMk cId="3203906633" sldId="523"/>
            <ac:picMk id="2" creationId="{00000000-0000-0000-0000-000000000000}"/>
          </ac:picMkLst>
        </pc:picChg>
      </pc:sldChg>
      <pc:sldChg chg="delSp add del replId">
        <pc:chgData name="Billy Mitchell" userId="S::tui81100@temple.edu::2b152345-79f8-4c34-a5db-5635c7cb5464" providerId="AD" clId="Web-{D544E28A-7ADE-3C18-5511-D24E5F53AAA3}" dt="2023-10-09T16:40:39.132" v="580"/>
        <pc:sldMkLst>
          <pc:docMk/>
          <pc:sldMk cId="1221694396" sldId="524"/>
        </pc:sldMkLst>
        <pc:spChg chg="del">
          <ac:chgData name="Billy Mitchell" userId="S::tui81100@temple.edu::2b152345-79f8-4c34-a5db-5635c7cb5464" providerId="AD" clId="Web-{D544E28A-7ADE-3C18-5511-D24E5F53AAA3}" dt="2023-10-09T16:38:15.784" v="553"/>
          <ac:spMkLst>
            <pc:docMk/>
            <pc:sldMk cId="1221694396" sldId="524"/>
            <ac:spMk id="4" creationId="{00000000-0000-0000-0000-000000000000}"/>
          </ac:spMkLst>
        </pc:spChg>
        <pc:picChg chg="del">
          <ac:chgData name="Billy Mitchell" userId="S::tui81100@temple.edu::2b152345-79f8-4c34-a5db-5635c7cb5464" providerId="AD" clId="Web-{D544E28A-7ADE-3C18-5511-D24E5F53AAA3}" dt="2023-10-09T16:38:14.831" v="552"/>
          <ac:picMkLst>
            <pc:docMk/>
            <pc:sldMk cId="1221694396" sldId="524"/>
            <ac:picMk id="2" creationId="{00000000-0000-0000-0000-000000000000}"/>
          </ac:picMkLst>
        </pc:picChg>
      </pc:sldChg>
      <pc:sldChg chg="delSp modSp add del replId">
        <pc:chgData name="Billy Mitchell" userId="S::tui81100@temple.edu::2b152345-79f8-4c34-a5db-5635c7cb5464" providerId="AD" clId="Web-{D544E28A-7ADE-3C18-5511-D24E5F53AAA3}" dt="2023-10-09T16:40:39.132" v="581"/>
        <pc:sldMkLst>
          <pc:docMk/>
          <pc:sldMk cId="4026417581" sldId="525"/>
        </pc:sldMkLst>
        <pc:spChg chg="del">
          <ac:chgData name="Billy Mitchell" userId="S::tui81100@temple.edu::2b152345-79f8-4c34-a5db-5635c7cb5464" providerId="AD" clId="Web-{D544E28A-7ADE-3C18-5511-D24E5F53AAA3}" dt="2023-10-09T16:38:11.456" v="550"/>
          <ac:spMkLst>
            <pc:docMk/>
            <pc:sldMk cId="4026417581" sldId="525"/>
            <ac:spMk id="4" creationId="{00000000-0000-0000-0000-000000000000}"/>
          </ac:spMkLst>
        </pc:spChg>
        <pc:spChg chg="mod">
          <ac:chgData name="Billy Mitchell" userId="S::tui81100@temple.edu::2b152345-79f8-4c34-a5db-5635c7cb5464" providerId="AD" clId="Web-{D544E28A-7ADE-3C18-5511-D24E5F53AAA3}" dt="2023-10-09T16:38:11.130" v="549" actId="20577"/>
          <ac:spMkLst>
            <pc:docMk/>
            <pc:sldMk cId="4026417581" sldId="525"/>
            <ac:spMk id="6" creationId="{3FA6D5F9-CB52-2E84-890A-0EB964EB02CB}"/>
          </ac:spMkLst>
        </pc:spChg>
        <pc:picChg chg="del">
          <ac:chgData name="Billy Mitchell" userId="S::tui81100@temple.edu::2b152345-79f8-4c34-a5db-5635c7cb5464" providerId="AD" clId="Web-{D544E28A-7ADE-3C18-5511-D24E5F53AAA3}" dt="2023-10-09T16:38:12.393" v="551"/>
          <ac:picMkLst>
            <pc:docMk/>
            <pc:sldMk cId="4026417581" sldId="525"/>
            <ac:picMk id="2" creationId="{00000000-0000-0000-0000-000000000000}"/>
          </ac:picMkLst>
        </pc:picChg>
      </pc:sldChg>
      <pc:sldChg chg="delSp modSp add del replId">
        <pc:chgData name="Billy Mitchell" userId="S::tui81100@temple.edu::2b152345-79f8-4c34-a5db-5635c7cb5464" providerId="AD" clId="Web-{D544E28A-7ADE-3C18-5511-D24E5F53AAA3}" dt="2023-10-09T16:40:39.132" v="582"/>
        <pc:sldMkLst>
          <pc:docMk/>
          <pc:sldMk cId="3486990749" sldId="526"/>
        </pc:sldMkLst>
        <pc:spChg chg="del">
          <ac:chgData name="Billy Mitchell" userId="S::tui81100@temple.edu::2b152345-79f8-4c34-a5db-5635c7cb5464" providerId="AD" clId="Web-{D544E28A-7ADE-3C18-5511-D24E5F53AAA3}" dt="2023-10-09T16:38:02.330" v="544"/>
          <ac:spMkLst>
            <pc:docMk/>
            <pc:sldMk cId="3486990749" sldId="526"/>
            <ac:spMk id="4" creationId="{00000000-0000-0000-0000-000000000000}"/>
          </ac:spMkLst>
        </pc:spChg>
        <pc:spChg chg="mod">
          <ac:chgData name="Billy Mitchell" userId="S::tui81100@temple.edu::2b152345-79f8-4c34-a5db-5635c7cb5464" providerId="AD" clId="Web-{D544E28A-7ADE-3C18-5511-D24E5F53AAA3}" dt="2023-10-09T16:38:01.159" v="543" actId="20577"/>
          <ac:spMkLst>
            <pc:docMk/>
            <pc:sldMk cId="3486990749" sldId="526"/>
            <ac:spMk id="6" creationId="{3FA6D5F9-CB52-2E84-890A-0EB964EB02CB}"/>
          </ac:spMkLst>
        </pc:spChg>
        <pc:picChg chg="del">
          <ac:chgData name="Billy Mitchell" userId="S::tui81100@temple.edu::2b152345-79f8-4c34-a5db-5635c7cb5464" providerId="AD" clId="Web-{D544E28A-7ADE-3C18-5511-D24E5F53AAA3}" dt="2023-10-09T16:38:03.315" v="545"/>
          <ac:picMkLst>
            <pc:docMk/>
            <pc:sldMk cId="3486990749" sldId="526"/>
            <ac:picMk id="2" creationId="{00000000-0000-0000-0000-000000000000}"/>
          </ac:picMkLst>
        </pc:picChg>
      </pc:sldChg>
      <pc:sldChg chg="addSp add del replId">
        <pc:chgData name="Billy Mitchell" userId="S::tui81100@temple.edu::2b152345-79f8-4c34-a5db-5635c7cb5464" providerId="AD" clId="Web-{D544E28A-7ADE-3C18-5511-D24E5F53AAA3}" dt="2023-10-09T16:40:39.132" v="579"/>
        <pc:sldMkLst>
          <pc:docMk/>
          <pc:sldMk cId="1773143483" sldId="527"/>
        </pc:sldMkLst>
        <pc:spChg chg="add">
          <ac:chgData name="Billy Mitchell" userId="S::tui81100@temple.edu::2b152345-79f8-4c34-a5db-5635c7cb5464" providerId="AD" clId="Web-{D544E28A-7ADE-3C18-5511-D24E5F53AAA3}" dt="2023-10-09T16:38:30.628" v="556"/>
          <ac:spMkLst>
            <pc:docMk/>
            <pc:sldMk cId="1773143483" sldId="527"/>
            <ac:spMk id="9" creationId="{9C2AD6CE-3A06-EC37-068A-825D3828268B}"/>
          </ac:spMkLst>
        </pc:spChg>
        <pc:picChg chg="add">
          <ac:chgData name="Billy Mitchell" userId="S::tui81100@temple.edu::2b152345-79f8-4c34-a5db-5635c7cb5464" providerId="AD" clId="Web-{D544E28A-7ADE-3C18-5511-D24E5F53AAA3}" dt="2023-10-09T16:38:30.612" v="555"/>
          <ac:picMkLst>
            <pc:docMk/>
            <pc:sldMk cId="1773143483" sldId="527"/>
            <ac:picMk id="4" creationId="{92C912CF-F230-C572-34B1-2AAD552A379B}"/>
          </ac:picMkLst>
        </pc:picChg>
      </pc:sldChg>
      <pc:sldChg chg="delSp add del replId">
        <pc:chgData name="Billy Mitchell" userId="S::tui81100@temple.edu::2b152345-79f8-4c34-a5db-5635c7cb5464" providerId="AD" clId="Web-{D544E28A-7ADE-3C18-5511-D24E5F53AAA3}" dt="2023-10-09T16:40:39.132" v="578"/>
        <pc:sldMkLst>
          <pc:docMk/>
          <pc:sldMk cId="3094488262" sldId="528"/>
        </pc:sldMkLst>
        <pc:spChg chg="del">
          <ac:chgData name="Billy Mitchell" userId="S::tui81100@temple.edu::2b152345-79f8-4c34-a5db-5635c7cb5464" providerId="AD" clId="Web-{D544E28A-7ADE-3C18-5511-D24E5F53AAA3}" dt="2023-10-09T16:39:00.941" v="563"/>
          <ac:spMkLst>
            <pc:docMk/>
            <pc:sldMk cId="3094488262" sldId="528"/>
            <ac:spMk id="9" creationId="{9C2AD6CE-3A06-EC37-068A-825D3828268B}"/>
          </ac:spMkLst>
        </pc:spChg>
      </pc:sldChg>
      <pc:sldChg chg="add del">
        <pc:chgData name="Billy Mitchell" userId="S::tui81100@temple.edu::2b152345-79f8-4c34-a5db-5635c7cb5464" providerId="AD" clId="Web-{D544E28A-7ADE-3C18-5511-D24E5F53AAA3}" dt="2023-10-09T16:40:59.241" v="590"/>
        <pc:sldMkLst>
          <pc:docMk/>
          <pc:sldMk cId="222447352" sldId="529"/>
        </pc:sldMkLst>
      </pc:sldChg>
      <pc:sldChg chg="add del">
        <pc:chgData name="Billy Mitchell" userId="S::tui81100@temple.edu::2b152345-79f8-4c34-a5db-5635c7cb5464" providerId="AD" clId="Web-{D544E28A-7ADE-3C18-5511-D24E5F53AAA3}" dt="2023-10-09T16:40:59.241" v="591"/>
        <pc:sldMkLst>
          <pc:docMk/>
          <pc:sldMk cId="1362387710" sldId="530"/>
        </pc:sldMkLst>
      </pc:sldChg>
      <pc:sldChg chg="add del">
        <pc:chgData name="Billy Mitchell" userId="S::tui81100@temple.edu::2b152345-79f8-4c34-a5db-5635c7cb5464" providerId="AD" clId="Web-{D544E28A-7ADE-3C18-5511-D24E5F53AAA3}" dt="2023-10-09T16:40:59.257" v="592"/>
        <pc:sldMkLst>
          <pc:docMk/>
          <pc:sldMk cId="509964603" sldId="531"/>
        </pc:sldMkLst>
      </pc:sldChg>
      <pc:sldChg chg="add del">
        <pc:chgData name="Billy Mitchell" userId="S::tui81100@temple.edu::2b152345-79f8-4c34-a5db-5635c7cb5464" providerId="AD" clId="Web-{D544E28A-7ADE-3C18-5511-D24E5F53AAA3}" dt="2023-10-09T16:40:59.257" v="593"/>
        <pc:sldMkLst>
          <pc:docMk/>
          <pc:sldMk cId="1721737175" sldId="532"/>
        </pc:sldMkLst>
      </pc:sldChg>
      <pc:sldChg chg="add del">
        <pc:chgData name="Billy Mitchell" userId="S::tui81100@temple.edu::2b152345-79f8-4c34-a5db-5635c7cb5464" providerId="AD" clId="Web-{D544E28A-7ADE-3C18-5511-D24E5F53AAA3}" dt="2023-10-09T16:40:59.257" v="594"/>
        <pc:sldMkLst>
          <pc:docMk/>
          <pc:sldMk cId="1983336251" sldId="533"/>
        </pc:sldMkLst>
      </pc:sldChg>
      <pc:sldChg chg="add del">
        <pc:chgData name="Billy Mitchell" userId="S::tui81100@temple.edu::2b152345-79f8-4c34-a5db-5635c7cb5464" providerId="AD" clId="Web-{D544E28A-7ADE-3C18-5511-D24E5F53AAA3}" dt="2023-10-09T16:40:59.257" v="595"/>
        <pc:sldMkLst>
          <pc:docMk/>
          <pc:sldMk cId="807501463" sldId="534"/>
        </pc:sldMkLst>
      </pc:sldChg>
      <pc:sldChg chg="add del">
        <pc:chgData name="Billy Mitchell" userId="S::tui81100@temple.edu::2b152345-79f8-4c34-a5db-5635c7cb5464" providerId="AD" clId="Web-{D544E28A-7ADE-3C18-5511-D24E5F53AAA3}" dt="2023-10-09T16:40:59.257" v="596"/>
        <pc:sldMkLst>
          <pc:docMk/>
          <pc:sldMk cId="1688416606" sldId="535"/>
        </pc:sldMkLst>
      </pc:sldChg>
      <pc:sldChg chg="add">
        <pc:chgData name="Billy Mitchell" userId="S::tui81100@temple.edu::2b152345-79f8-4c34-a5db-5635c7cb5464" providerId="AD" clId="Web-{D544E28A-7ADE-3C18-5511-D24E5F53AAA3}" dt="2023-10-09T16:40:43.460" v="584"/>
        <pc:sldMkLst>
          <pc:docMk/>
          <pc:sldMk cId="2505368364" sldId="536"/>
        </pc:sldMkLst>
      </pc:sldChg>
      <pc:sldChg chg="add">
        <pc:chgData name="Billy Mitchell" userId="S::tui81100@temple.edu::2b152345-79f8-4c34-a5db-5635c7cb5464" providerId="AD" clId="Web-{D544E28A-7ADE-3C18-5511-D24E5F53AAA3}" dt="2023-10-09T16:40:43.632" v="585"/>
        <pc:sldMkLst>
          <pc:docMk/>
          <pc:sldMk cId="2260630580" sldId="537"/>
        </pc:sldMkLst>
      </pc:sldChg>
      <pc:sldChg chg="add">
        <pc:chgData name="Billy Mitchell" userId="S::tui81100@temple.edu::2b152345-79f8-4c34-a5db-5635c7cb5464" providerId="AD" clId="Web-{D544E28A-7ADE-3C18-5511-D24E5F53AAA3}" dt="2023-10-09T16:40:43.694" v="586"/>
        <pc:sldMkLst>
          <pc:docMk/>
          <pc:sldMk cId="2154829779" sldId="538"/>
        </pc:sldMkLst>
      </pc:sldChg>
      <pc:sldChg chg="add">
        <pc:chgData name="Billy Mitchell" userId="S::tui81100@temple.edu::2b152345-79f8-4c34-a5db-5635c7cb5464" providerId="AD" clId="Web-{D544E28A-7ADE-3C18-5511-D24E5F53AAA3}" dt="2023-10-09T16:40:43.757" v="587"/>
        <pc:sldMkLst>
          <pc:docMk/>
          <pc:sldMk cId="3213881153" sldId="539"/>
        </pc:sldMkLst>
      </pc:sldChg>
      <pc:sldChg chg="add">
        <pc:chgData name="Billy Mitchell" userId="S::tui81100@temple.edu::2b152345-79f8-4c34-a5db-5635c7cb5464" providerId="AD" clId="Web-{D544E28A-7ADE-3C18-5511-D24E5F53AAA3}" dt="2023-10-09T16:40:43.804" v="588"/>
        <pc:sldMkLst>
          <pc:docMk/>
          <pc:sldMk cId="2842148918" sldId="540"/>
        </pc:sldMkLst>
      </pc:sldChg>
      <pc:sldChg chg="add">
        <pc:chgData name="Billy Mitchell" userId="S::tui81100@temple.edu::2b152345-79f8-4c34-a5db-5635c7cb5464" providerId="AD" clId="Web-{D544E28A-7ADE-3C18-5511-D24E5F53AAA3}" dt="2023-10-09T16:40:43.850" v="589"/>
        <pc:sldMkLst>
          <pc:docMk/>
          <pc:sldMk cId="926183293" sldId="541"/>
        </pc:sldMkLst>
      </pc:sldChg>
      <pc:sldChg chg="add">
        <pc:chgData name="Billy Mitchell" userId="S::tui81100@temple.edu::2b152345-79f8-4c34-a5db-5635c7cb5464" providerId="AD" clId="Web-{D544E28A-7ADE-3C18-5511-D24E5F53AAA3}" dt="2023-10-09T16:41:04.398" v="597"/>
        <pc:sldMkLst>
          <pc:docMk/>
          <pc:sldMk cId="3423470" sldId="542"/>
        </pc:sldMkLst>
      </pc:sldChg>
      <pc:sldChg chg="modSp add">
        <pc:chgData name="Billy Mitchell" userId="S::tui81100@temple.edu::2b152345-79f8-4c34-a5db-5635c7cb5464" providerId="AD" clId="Web-{D544E28A-7ADE-3C18-5511-D24E5F53AAA3}" dt="2023-10-09T16:41:38.524" v="608" actId="20577"/>
        <pc:sldMkLst>
          <pc:docMk/>
          <pc:sldMk cId="3130997627" sldId="543"/>
        </pc:sldMkLst>
        <pc:spChg chg="mod">
          <ac:chgData name="Billy Mitchell" userId="S::tui81100@temple.edu::2b152345-79f8-4c34-a5db-5635c7cb5464" providerId="AD" clId="Web-{D544E28A-7ADE-3C18-5511-D24E5F53AAA3}" dt="2023-10-09T16:41:38.524" v="608" actId="20577"/>
          <ac:spMkLst>
            <pc:docMk/>
            <pc:sldMk cId="3130997627" sldId="543"/>
            <ac:spMk id="3" creationId="{11F30D22-2747-4F3B-8822-B99F77EF8E12}"/>
          </ac:spMkLst>
        </pc:spChg>
        <pc:spChg chg="mod">
          <ac:chgData name="Billy Mitchell" userId="S::tui81100@temple.edu::2b152345-79f8-4c34-a5db-5635c7cb5464" providerId="AD" clId="Web-{D544E28A-7ADE-3C18-5511-D24E5F53AAA3}" dt="2023-10-09T16:41:27.539" v="604" actId="20577"/>
          <ac:spMkLst>
            <pc:docMk/>
            <pc:sldMk cId="3130997627" sldId="543"/>
            <ac:spMk id="4" creationId="{CBF28FE2-065C-4F7C-BED0-63FA3121F168}"/>
          </ac:spMkLst>
        </pc:spChg>
      </pc:sldChg>
      <pc:sldChg chg="add">
        <pc:chgData name="Billy Mitchell" userId="S::tui81100@temple.edu::2b152345-79f8-4c34-a5db-5635c7cb5464" providerId="AD" clId="Web-{D544E28A-7ADE-3C18-5511-D24E5F53AAA3}" dt="2023-10-09T16:41:04.648" v="599"/>
        <pc:sldMkLst>
          <pc:docMk/>
          <pc:sldMk cId="2633953099" sldId="544"/>
        </pc:sldMkLst>
      </pc:sldChg>
      <pc:sldChg chg="add">
        <pc:chgData name="Billy Mitchell" userId="S::tui81100@temple.edu::2b152345-79f8-4c34-a5db-5635c7cb5464" providerId="AD" clId="Web-{D544E28A-7ADE-3C18-5511-D24E5F53AAA3}" dt="2023-10-09T16:41:04.788" v="600"/>
        <pc:sldMkLst>
          <pc:docMk/>
          <pc:sldMk cId="3901643383" sldId="545"/>
        </pc:sldMkLst>
      </pc:sldChg>
      <pc:sldChg chg="add">
        <pc:chgData name="Billy Mitchell" userId="S::tui81100@temple.edu::2b152345-79f8-4c34-a5db-5635c7cb5464" providerId="AD" clId="Web-{D544E28A-7ADE-3C18-5511-D24E5F53AAA3}" dt="2023-10-09T16:41:04.913" v="601"/>
        <pc:sldMkLst>
          <pc:docMk/>
          <pc:sldMk cId="2398300939" sldId="546"/>
        </pc:sldMkLst>
      </pc:sldChg>
      <pc:sldChg chg="add">
        <pc:chgData name="Billy Mitchell" userId="S::tui81100@temple.edu::2b152345-79f8-4c34-a5db-5635c7cb5464" providerId="AD" clId="Web-{D544E28A-7ADE-3C18-5511-D24E5F53AAA3}" dt="2023-10-09T16:41:05.038" v="602"/>
        <pc:sldMkLst>
          <pc:docMk/>
          <pc:sldMk cId="1086791409" sldId="547"/>
        </pc:sldMkLst>
      </pc:sldChg>
      <pc:sldChg chg="add">
        <pc:chgData name="Billy Mitchell" userId="S::tui81100@temple.edu::2b152345-79f8-4c34-a5db-5635c7cb5464" providerId="AD" clId="Web-{D544E28A-7ADE-3C18-5511-D24E5F53AAA3}" dt="2023-10-09T16:41:05.226" v="603"/>
        <pc:sldMkLst>
          <pc:docMk/>
          <pc:sldMk cId="86517203" sldId="548"/>
        </pc:sldMkLst>
      </pc:sldChg>
      <pc:sldChg chg="add del replId">
        <pc:chgData name="Billy Mitchell" userId="S::tui81100@temple.edu::2b152345-79f8-4c34-a5db-5635c7cb5464" providerId="AD" clId="Web-{D544E28A-7ADE-3C18-5511-D24E5F53AAA3}" dt="2023-10-09T16:46:27.875" v="733"/>
        <pc:sldMkLst>
          <pc:docMk/>
          <pc:sldMk cId="943290481" sldId="549"/>
        </pc:sldMkLst>
      </pc:sldChg>
      <pc:sldChg chg="add del replId">
        <pc:chgData name="Billy Mitchell" userId="S::tui81100@temple.edu::2b152345-79f8-4c34-a5db-5635c7cb5464" providerId="AD" clId="Web-{D544E28A-7ADE-3C18-5511-D24E5F53AAA3}" dt="2023-10-09T16:46:27.875" v="734"/>
        <pc:sldMkLst>
          <pc:docMk/>
          <pc:sldMk cId="1271072482" sldId="550"/>
        </pc:sldMkLst>
      </pc:sldChg>
      <pc:sldChg chg="delSp add replId">
        <pc:chgData name="Billy Mitchell" userId="S::tui81100@temple.edu::2b152345-79f8-4c34-a5db-5635c7cb5464" providerId="AD" clId="Web-{D544E28A-7ADE-3C18-5511-D24E5F53AAA3}" dt="2023-10-09T16:45:15.811" v="716"/>
        <pc:sldMkLst>
          <pc:docMk/>
          <pc:sldMk cId="890086094" sldId="551"/>
        </pc:sldMkLst>
        <pc:spChg chg="del">
          <ac:chgData name="Billy Mitchell" userId="S::tui81100@temple.edu::2b152345-79f8-4c34-a5db-5635c7cb5464" providerId="AD" clId="Web-{D544E28A-7ADE-3C18-5511-D24E5F53AAA3}" dt="2023-10-09T16:45:15.811" v="716"/>
          <ac:spMkLst>
            <pc:docMk/>
            <pc:sldMk cId="890086094" sldId="551"/>
            <ac:spMk id="5" creationId="{00000000-0000-0000-0000-000000000000}"/>
          </ac:spMkLst>
        </pc:spChg>
      </pc:sldChg>
      <pc:sldChg chg="addSp delSp modSp add replId">
        <pc:chgData name="Billy Mitchell" userId="S::tui81100@temple.edu::2b152345-79f8-4c34-a5db-5635c7cb5464" providerId="AD" clId="Web-{D544E28A-7ADE-3C18-5511-D24E5F53AAA3}" dt="2023-10-09T16:45:59.124" v="726" actId="20577"/>
        <pc:sldMkLst>
          <pc:docMk/>
          <pc:sldMk cId="918364796" sldId="552"/>
        </pc:sldMkLst>
        <pc:spChg chg="del mod">
          <ac:chgData name="Billy Mitchell" userId="S::tui81100@temple.edu::2b152345-79f8-4c34-a5db-5635c7cb5464" providerId="AD" clId="Web-{D544E28A-7ADE-3C18-5511-D24E5F53AAA3}" dt="2023-10-09T16:45:44.718" v="721"/>
          <ac:spMkLst>
            <pc:docMk/>
            <pc:sldMk cId="918364796" sldId="552"/>
            <ac:spMk id="6" creationId="{F1C9CFF8-6DF3-7F94-C0FE-8EE0A407C869}"/>
          </ac:spMkLst>
        </pc:spChg>
        <pc:spChg chg="add del">
          <ac:chgData name="Billy Mitchell" userId="S::tui81100@temple.edu::2b152345-79f8-4c34-a5db-5635c7cb5464" providerId="AD" clId="Web-{D544E28A-7ADE-3C18-5511-D24E5F53AAA3}" dt="2023-10-09T16:45:42.155" v="720"/>
          <ac:spMkLst>
            <pc:docMk/>
            <pc:sldMk cId="918364796" sldId="552"/>
            <ac:spMk id="7" creationId="{1F67B482-6273-FA8B-304B-89BC3F1E6D12}"/>
          </ac:spMkLst>
        </pc:spChg>
        <pc:spChg chg="add mod">
          <ac:chgData name="Billy Mitchell" userId="S::tui81100@temple.edu::2b152345-79f8-4c34-a5db-5635c7cb5464" providerId="AD" clId="Web-{D544E28A-7ADE-3C18-5511-D24E5F53AAA3}" dt="2023-10-09T16:45:59.124" v="726" actId="20577"/>
          <ac:spMkLst>
            <pc:docMk/>
            <pc:sldMk cId="918364796" sldId="552"/>
            <ac:spMk id="9" creationId="{27D4C915-E802-8B7A-97C4-507701E4CD4C}"/>
          </ac:spMkLst>
        </pc:spChg>
      </pc:sldChg>
      <pc:sldChg chg="modSp add ord replId">
        <pc:chgData name="Billy Mitchell" userId="S::tui81100@temple.edu::2b152345-79f8-4c34-a5db-5635c7cb5464" providerId="AD" clId="Web-{D544E28A-7ADE-3C18-5511-D24E5F53AAA3}" dt="2023-10-09T16:46:09.093" v="731"/>
        <pc:sldMkLst>
          <pc:docMk/>
          <pc:sldMk cId="1762924748" sldId="553"/>
        </pc:sldMkLst>
        <pc:spChg chg="mod">
          <ac:chgData name="Billy Mitchell" userId="S::tui81100@temple.edu::2b152345-79f8-4c34-a5db-5635c7cb5464" providerId="AD" clId="Web-{D544E28A-7ADE-3C18-5511-D24E5F53AAA3}" dt="2023-10-09T16:46:07.390" v="730" actId="20577"/>
          <ac:spMkLst>
            <pc:docMk/>
            <pc:sldMk cId="1762924748" sldId="553"/>
            <ac:spMk id="9" creationId="{27D4C915-E802-8B7A-97C4-507701E4CD4C}"/>
          </ac:spMkLst>
        </pc:spChg>
      </pc:sldChg>
      <pc:sldChg chg="delSp add replId">
        <pc:chgData name="Billy Mitchell" userId="S::tui81100@temple.edu::2b152345-79f8-4c34-a5db-5635c7cb5464" providerId="AD" clId="Web-{D544E28A-7ADE-3C18-5511-D24E5F53AAA3}" dt="2023-10-09T17:13:50.836" v="819"/>
        <pc:sldMkLst>
          <pc:docMk/>
          <pc:sldMk cId="2677611668" sldId="554"/>
        </pc:sldMkLst>
        <pc:spChg chg="del">
          <ac:chgData name="Billy Mitchell" userId="S::tui81100@temple.edu::2b152345-79f8-4c34-a5db-5635c7cb5464" providerId="AD" clId="Web-{D544E28A-7ADE-3C18-5511-D24E5F53AAA3}" dt="2023-10-09T17:13:50.836" v="819"/>
          <ac:spMkLst>
            <pc:docMk/>
            <pc:sldMk cId="2677611668" sldId="554"/>
            <ac:spMk id="7" creationId="{00000000-0000-0000-0000-000000000000}"/>
          </ac:spMkLst>
        </pc:spChg>
      </pc:sldChg>
      <pc:sldChg chg="addSp delSp modSp add ord replId">
        <pc:chgData name="Billy Mitchell" userId="S::tui81100@temple.edu::2b152345-79f8-4c34-a5db-5635c7cb5464" providerId="AD" clId="Web-{D544E28A-7ADE-3C18-5511-D24E5F53AAA3}" dt="2023-10-09T17:17:03.092" v="841" actId="20577"/>
        <pc:sldMkLst>
          <pc:docMk/>
          <pc:sldMk cId="1002502321" sldId="555"/>
        </pc:sldMkLst>
        <pc:spChg chg="mod">
          <ac:chgData name="Billy Mitchell" userId="S::tui81100@temple.edu::2b152345-79f8-4c34-a5db-5635c7cb5464" providerId="AD" clId="Web-{D544E28A-7ADE-3C18-5511-D24E5F53AAA3}" dt="2023-10-09T17:17:03.092" v="841" actId="20577"/>
          <ac:spMkLst>
            <pc:docMk/>
            <pc:sldMk cId="1002502321" sldId="555"/>
            <ac:spMk id="8" creationId="{E358547C-5019-909B-9BEB-1D431FD3F613}"/>
          </ac:spMkLst>
        </pc:spChg>
        <pc:picChg chg="del">
          <ac:chgData name="Billy Mitchell" userId="S::tui81100@temple.edu::2b152345-79f8-4c34-a5db-5635c7cb5464" providerId="AD" clId="Web-{D544E28A-7ADE-3C18-5511-D24E5F53AAA3}" dt="2023-10-09T17:14:11.946" v="822"/>
          <ac:picMkLst>
            <pc:docMk/>
            <pc:sldMk cId="1002502321" sldId="555"/>
            <ac:picMk id="2" creationId="{00000000-0000-0000-0000-000000000000}"/>
          </ac:picMkLst>
        </pc:picChg>
        <pc:picChg chg="add mod">
          <ac:chgData name="Billy Mitchell" userId="S::tui81100@temple.edu::2b152345-79f8-4c34-a5db-5635c7cb5464" providerId="AD" clId="Web-{D544E28A-7ADE-3C18-5511-D24E5F53AAA3}" dt="2023-10-09T17:14:40.666" v="827" actId="1076"/>
          <ac:picMkLst>
            <pc:docMk/>
            <pc:sldMk cId="1002502321" sldId="555"/>
            <ac:picMk id="3" creationId="{E6EE17F2-79F6-665D-64DE-5840E681363B}"/>
          </ac:picMkLst>
        </pc:picChg>
      </pc:sldChg>
      <pc:sldChg chg="delSp modSp add replId">
        <pc:chgData name="Billy Mitchell" userId="S::tui81100@temple.edu::2b152345-79f8-4c34-a5db-5635c7cb5464" providerId="AD" clId="Web-{D544E28A-7ADE-3C18-5511-D24E5F53AAA3}" dt="2023-10-09T17:24:43.670" v="1031"/>
        <pc:sldMkLst>
          <pc:docMk/>
          <pc:sldMk cId="3269684388" sldId="556"/>
        </pc:sldMkLst>
        <pc:spChg chg="mod">
          <ac:chgData name="Billy Mitchell" userId="S::tui81100@temple.edu::2b152345-79f8-4c34-a5db-5635c7cb5464" providerId="AD" clId="Web-{D544E28A-7ADE-3C18-5511-D24E5F53AAA3}" dt="2023-10-09T17:24:41.701" v="1030" actId="20577"/>
          <ac:spMkLst>
            <pc:docMk/>
            <pc:sldMk cId="3269684388" sldId="556"/>
            <ac:spMk id="9" creationId="{C35FF288-6F3F-77C2-692F-C4A4D6DDA853}"/>
          </ac:spMkLst>
        </pc:spChg>
        <pc:picChg chg="del">
          <ac:chgData name="Billy Mitchell" userId="S::tui81100@temple.edu::2b152345-79f8-4c34-a5db-5635c7cb5464" providerId="AD" clId="Web-{D544E28A-7ADE-3C18-5511-D24E5F53AAA3}" dt="2023-10-09T17:24:43.670" v="1031"/>
          <ac:picMkLst>
            <pc:docMk/>
            <pc:sldMk cId="3269684388" sldId="556"/>
            <ac:picMk id="2" creationId="{00000000-0000-0000-0000-000000000000}"/>
          </ac:picMkLst>
        </pc:picChg>
      </pc:sldChg>
      <pc:sldChg chg="add del replId">
        <pc:chgData name="Billy Mitchell" userId="S::tui81100@temple.edu::2b152345-79f8-4c34-a5db-5635c7cb5464" providerId="AD" clId="Web-{D544E28A-7ADE-3C18-5511-D24E5F53AAA3}" dt="2023-10-09T17:17:46.328" v="843"/>
        <pc:sldMkLst>
          <pc:docMk/>
          <pc:sldMk cId="3660500373" sldId="556"/>
        </pc:sldMkLst>
      </pc:sldChg>
      <pc:sldChg chg="add replId">
        <pc:chgData name="Billy Mitchell" userId="S::tui81100@temple.edu::2b152345-79f8-4c34-a5db-5635c7cb5464" providerId="AD" clId="Web-{D544E28A-7ADE-3C18-5511-D24E5F53AAA3}" dt="2023-10-09T17:24:03.184" v="1024"/>
        <pc:sldMkLst>
          <pc:docMk/>
          <pc:sldMk cId="172695516" sldId="557"/>
        </pc:sldMkLst>
      </pc:sldChg>
      <pc:sldChg chg="delSp add replId">
        <pc:chgData name="Billy Mitchell" userId="S::tui81100@temple.edu::2b152345-79f8-4c34-a5db-5635c7cb5464" providerId="AD" clId="Web-{D544E28A-7ADE-3C18-5511-D24E5F53AAA3}" dt="2023-10-09T17:24:50.998" v="1032"/>
        <pc:sldMkLst>
          <pc:docMk/>
          <pc:sldMk cId="849030864" sldId="558"/>
        </pc:sldMkLst>
        <pc:spChg chg="del">
          <ac:chgData name="Billy Mitchell" userId="S::tui81100@temple.edu::2b152345-79f8-4c34-a5db-5635c7cb5464" providerId="AD" clId="Web-{D544E28A-7ADE-3C18-5511-D24E5F53AAA3}" dt="2023-10-09T17:24:50.998" v="1032"/>
          <ac:spMkLst>
            <pc:docMk/>
            <pc:sldMk cId="849030864" sldId="558"/>
            <ac:spMk id="5" creationId="{00000000-0000-0000-0000-000000000000}"/>
          </ac:spMkLst>
        </pc:spChg>
      </pc:sldChg>
      <pc:sldChg chg="delSp modSp add del replId">
        <pc:chgData name="Billy Mitchell" userId="S::tui81100@temple.edu::2b152345-79f8-4c34-a5db-5635c7cb5464" providerId="AD" clId="Web-{D544E28A-7ADE-3C18-5511-D24E5F53AAA3}" dt="2023-10-09T17:25:26.671" v="1042"/>
        <pc:sldMkLst>
          <pc:docMk/>
          <pc:sldMk cId="884947834" sldId="559"/>
        </pc:sldMkLst>
        <pc:spChg chg="del">
          <ac:chgData name="Billy Mitchell" userId="S::tui81100@temple.edu::2b152345-79f8-4c34-a5db-5635c7cb5464" providerId="AD" clId="Web-{D544E28A-7ADE-3C18-5511-D24E5F53AAA3}" dt="2023-10-09T17:25:08.249" v="1035"/>
          <ac:spMkLst>
            <pc:docMk/>
            <pc:sldMk cId="884947834" sldId="559"/>
            <ac:spMk id="3" creationId="{00000000-0000-0000-0000-000000000000}"/>
          </ac:spMkLst>
        </pc:spChg>
        <pc:spChg chg="del mod">
          <ac:chgData name="Billy Mitchell" userId="S::tui81100@temple.edu::2b152345-79f8-4c34-a5db-5635c7cb5464" providerId="AD" clId="Web-{D544E28A-7ADE-3C18-5511-D24E5F53AAA3}" dt="2023-10-09T17:25:23.234" v="1041"/>
          <ac:spMkLst>
            <pc:docMk/>
            <pc:sldMk cId="884947834" sldId="559"/>
            <ac:spMk id="7" creationId="{7E3DB531-7C62-1BFE-A59D-C3C393E5CAA3}"/>
          </ac:spMkLst>
        </pc:spChg>
        <pc:picChg chg="del">
          <ac:chgData name="Billy Mitchell" userId="S::tui81100@temple.edu::2b152345-79f8-4c34-a5db-5635c7cb5464" providerId="AD" clId="Web-{D544E28A-7ADE-3C18-5511-D24E5F53AAA3}" dt="2023-10-09T17:25:02.874" v="1034"/>
          <ac:picMkLst>
            <pc:docMk/>
            <pc:sldMk cId="884947834" sldId="559"/>
            <ac:picMk id="2" creationId="{00000000-0000-0000-0000-000000000000}"/>
          </ac:picMkLst>
        </pc:picChg>
      </pc:sldChg>
      <pc:sldChg chg="addSp delSp modSp add ord replId">
        <pc:chgData name="Billy Mitchell" userId="S::tui81100@temple.edu::2b152345-79f8-4c34-a5db-5635c7cb5464" providerId="AD" clId="Web-{D544E28A-7ADE-3C18-5511-D24E5F53AAA3}" dt="2023-10-09T17:31:25.152" v="1352"/>
        <pc:sldMkLst>
          <pc:docMk/>
          <pc:sldMk cId="3359100067" sldId="559"/>
        </pc:sldMkLst>
        <pc:spChg chg="add mod">
          <ac:chgData name="Billy Mitchell" userId="S::tui81100@temple.edu::2b152345-79f8-4c34-a5db-5635c7cb5464" providerId="AD" clId="Web-{D544E28A-7ADE-3C18-5511-D24E5F53AAA3}" dt="2023-10-09T17:31:20.980" v="1351" actId="20577"/>
          <ac:spMkLst>
            <pc:docMk/>
            <pc:sldMk cId="3359100067" sldId="559"/>
            <ac:spMk id="7" creationId="{A664F216-756E-E657-41D7-91FBCE834020}"/>
          </ac:spMkLst>
        </pc:spChg>
        <pc:picChg chg="del">
          <ac:chgData name="Billy Mitchell" userId="S::tui81100@temple.edu::2b152345-79f8-4c34-a5db-5635c7cb5464" providerId="AD" clId="Web-{D544E28A-7ADE-3C18-5511-D24E5F53AAA3}" dt="2023-10-09T17:25:33.656" v="1044"/>
          <ac:picMkLst>
            <pc:docMk/>
            <pc:sldMk cId="3359100067" sldId="559"/>
            <ac:picMk id="8" creationId="{08179840-8317-9D41-7DA9-4C715D5374C6}"/>
          </ac:picMkLst>
        </pc:picChg>
      </pc:sldChg>
      <pc:sldChg chg="addSp delSp modSp add replId">
        <pc:chgData name="Billy Mitchell" userId="S::tui81100@temple.edu::2b152345-79f8-4c34-a5db-5635c7cb5464" providerId="AD" clId="Web-{D544E28A-7ADE-3C18-5511-D24E5F53AAA3}" dt="2023-10-09T17:40:06.794" v="1542" actId="20577"/>
        <pc:sldMkLst>
          <pc:docMk/>
          <pc:sldMk cId="3408706044" sldId="560"/>
        </pc:sldMkLst>
        <pc:spChg chg="add mod">
          <ac:chgData name="Billy Mitchell" userId="S::tui81100@temple.edu::2b152345-79f8-4c34-a5db-5635c7cb5464" providerId="AD" clId="Web-{D544E28A-7ADE-3C18-5511-D24E5F53AAA3}" dt="2023-10-09T17:40:06.794" v="1542" actId="20577"/>
          <ac:spMkLst>
            <pc:docMk/>
            <pc:sldMk cId="3408706044" sldId="560"/>
            <ac:spMk id="3" creationId="{9FC532B8-2B35-B060-A0A2-10081EA13BA5}"/>
          </ac:spMkLst>
        </pc:spChg>
        <pc:spChg chg="del">
          <ac:chgData name="Billy Mitchell" userId="S::tui81100@temple.edu::2b152345-79f8-4c34-a5db-5635c7cb5464" providerId="AD" clId="Web-{D544E28A-7ADE-3C18-5511-D24E5F53AAA3}" dt="2023-10-09T17:39:48.168" v="1530"/>
          <ac:spMkLst>
            <pc:docMk/>
            <pc:sldMk cId="3408706044" sldId="560"/>
            <ac:spMk id="4" creationId="{F5AAF06C-40D6-ED2B-964A-72A5D555D3A8}"/>
          </ac:spMkLst>
        </pc:spChg>
        <pc:spChg chg="del">
          <ac:chgData name="Billy Mitchell" userId="S::tui81100@temple.edu::2b152345-79f8-4c34-a5db-5635c7cb5464" providerId="AD" clId="Web-{D544E28A-7ADE-3C18-5511-D24E5F53AAA3}" dt="2023-10-09T17:37:38.633" v="1507"/>
          <ac:spMkLst>
            <pc:docMk/>
            <pc:sldMk cId="3408706044" sldId="560"/>
            <ac:spMk id="7" creationId="{2134B317-F784-9C52-62E3-A5DE7F3304AB}"/>
          </ac:spMkLst>
        </pc:spChg>
        <pc:picChg chg="del">
          <ac:chgData name="Billy Mitchell" userId="S::tui81100@temple.edu::2b152345-79f8-4c34-a5db-5635c7cb5464" providerId="AD" clId="Web-{D544E28A-7ADE-3C18-5511-D24E5F53AAA3}" dt="2023-10-09T17:37:36.304" v="1506"/>
          <ac:picMkLst>
            <pc:docMk/>
            <pc:sldMk cId="3408706044" sldId="560"/>
            <ac:picMk id="5" creationId="{323F0498-77F1-FF68-B04D-2DEA8C85DACA}"/>
          </ac:picMkLst>
        </pc:picChg>
      </pc:sldChg>
      <pc:sldChg chg="addSp delSp modSp add replId">
        <pc:chgData name="Billy Mitchell" userId="S::tui81100@temple.edu::2b152345-79f8-4c34-a5db-5635c7cb5464" providerId="AD" clId="Web-{D544E28A-7ADE-3C18-5511-D24E5F53AAA3}" dt="2023-10-09T17:40:04.044" v="1540" actId="20577"/>
        <pc:sldMkLst>
          <pc:docMk/>
          <pc:sldMk cId="3929733256" sldId="561"/>
        </pc:sldMkLst>
        <pc:spChg chg="add mod">
          <ac:chgData name="Billy Mitchell" userId="S::tui81100@temple.edu::2b152345-79f8-4c34-a5db-5635c7cb5464" providerId="AD" clId="Web-{D544E28A-7ADE-3C18-5511-D24E5F53AAA3}" dt="2023-10-09T17:40:04.044" v="1540" actId="20577"/>
          <ac:spMkLst>
            <pc:docMk/>
            <pc:sldMk cId="3929733256" sldId="561"/>
            <ac:spMk id="3" creationId="{8208D6E7-E9F0-C7DE-A19E-DD4C1DBA3ED6}"/>
          </ac:spMkLst>
        </pc:spChg>
        <pc:spChg chg="del">
          <ac:chgData name="Billy Mitchell" userId="S::tui81100@temple.edu::2b152345-79f8-4c34-a5db-5635c7cb5464" providerId="AD" clId="Web-{D544E28A-7ADE-3C18-5511-D24E5F53AAA3}" dt="2023-10-09T17:39:43.262" v="1528"/>
          <ac:spMkLst>
            <pc:docMk/>
            <pc:sldMk cId="3929733256" sldId="561"/>
            <ac:spMk id="4" creationId="{F5AAF06C-40D6-ED2B-964A-72A5D555D3A8}"/>
          </ac:spMkLst>
        </pc:spChg>
      </pc:sldChg>
      <pc:sldChg chg="addSp modSp add replId">
        <pc:chgData name="Billy Mitchell" userId="S::tui81100@temple.edu::2b152345-79f8-4c34-a5db-5635c7cb5464" providerId="AD" clId="Web-{D544E28A-7ADE-3C18-5511-D24E5F53AAA3}" dt="2023-10-09T17:40:28.076" v="1549" actId="1076"/>
        <pc:sldMkLst>
          <pc:docMk/>
          <pc:sldMk cId="3916649063" sldId="562"/>
        </pc:sldMkLst>
        <pc:spChg chg="mod">
          <ac:chgData name="Billy Mitchell" userId="S::tui81100@temple.edu::2b152345-79f8-4c34-a5db-5635c7cb5464" providerId="AD" clId="Web-{D544E28A-7ADE-3C18-5511-D24E5F53AAA3}" dt="2023-10-09T17:40:13.935" v="1545" actId="20577"/>
          <ac:spMkLst>
            <pc:docMk/>
            <pc:sldMk cId="3916649063" sldId="562"/>
            <ac:spMk id="4" creationId="{F5AAF06C-40D6-ED2B-964A-72A5D555D3A8}"/>
          </ac:spMkLst>
        </pc:spChg>
        <pc:picChg chg="add mod modCrop">
          <ac:chgData name="Billy Mitchell" userId="S::tui81100@temple.edu::2b152345-79f8-4c34-a5db-5635c7cb5464" providerId="AD" clId="Web-{D544E28A-7ADE-3C18-5511-D24E5F53AAA3}" dt="2023-10-09T17:40:18.653" v="1547" actId="14100"/>
          <ac:picMkLst>
            <pc:docMk/>
            <pc:sldMk cId="3916649063" sldId="562"/>
            <ac:picMk id="2" creationId="{38784FD1-0F51-D502-6585-CBE8BF57E5B0}"/>
          </ac:picMkLst>
        </pc:picChg>
        <pc:picChg chg="add mod modCrop">
          <ac:chgData name="Billy Mitchell" userId="S::tui81100@temple.edu::2b152345-79f8-4c34-a5db-5635c7cb5464" providerId="AD" clId="Web-{D544E28A-7ADE-3C18-5511-D24E5F53AAA3}" dt="2023-10-09T17:40:28.076" v="1549" actId="1076"/>
          <ac:picMkLst>
            <pc:docMk/>
            <pc:sldMk cId="3916649063" sldId="562"/>
            <ac:picMk id="3" creationId="{4A5EB4A3-DC2E-5DE9-E0A4-450573744948}"/>
          </ac:picMkLst>
        </pc:picChg>
      </pc:sldChg>
      <pc:sldChg chg="addSp delSp modSp add replId">
        <pc:chgData name="Billy Mitchell" userId="S::tui81100@temple.edu::2b152345-79f8-4c34-a5db-5635c7cb5464" providerId="AD" clId="Web-{D544E28A-7ADE-3C18-5511-D24E5F53AAA3}" dt="2023-10-09T17:46:24.790" v="1651"/>
        <pc:sldMkLst>
          <pc:docMk/>
          <pc:sldMk cId="2001460802" sldId="563"/>
        </pc:sldMkLst>
        <pc:spChg chg="del">
          <ac:chgData name="Billy Mitchell" userId="S::tui81100@temple.edu::2b152345-79f8-4c34-a5db-5635c7cb5464" providerId="AD" clId="Web-{D544E28A-7ADE-3C18-5511-D24E5F53AAA3}" dt="2023-10-09T17:40:36.545" v="1551"/>
          <ac:spMkLst>
            <pc:docMk/>
            <pc:sldMk cId="2001460802" sldId="563"/>
            <ac:spMk id="4" creationId="{F5AAF06C-40D6-ED2B-964A-72A5D555D3A8}"/>
          </ac:spMkLst>
        </pc:spChg>
        <pc:spChg chg="add del mod">
          <ac:chgData name="Billy Mitchell" userId="S::tui81100@temple.edu::2b152345-79f8-4c34-a5db-5635c7cb5464" providerId="AD" clId="Web-{D544E28A-7ADE-3C18-5511-D24E5F53AAA3}" dt="2023-10-09T17:43:50.160" v="1595"/>
          <ac:spMkLst>
            <pc:docMk/>
            <pc:sldMk cId="2001460802" sldId="563"/>
            <ac:spMk id="8" creationId="{D14FDC97-93BD-DE9E-DE49-454008D6370F}"/>
          </ac:spMkLst>
        </pc:spChg>
        <pc:spChg chg="add mod">
          <ac:chgData name="Billy Mitchell" userId="S::tui81100@temple.edu::2b152345-79f8-4c34-a5db-5635c7cb5464" providerId="AD" clId="Web-{D544E28A-7ADE-3C18-5511-D24E5F53AAA3}" dt="2023-10-09T17:44:15.271" v="1602" actId="1076"/>
          <ac:spMkLst>
            <pc:docMk/>
            <pc:sldMk cId="2001460802" sldId="563"/>
            <ac:spMk id="11" creationId="{936C6A0A-BC32-03BE-F900-7C1323D398CC}"/>
          </ac:spMkLst>
        </pc:spChg>
        <pc:spChg chg="add del mod">
          <ac:chgData name="Billy Mitchell" userId="S::tui81100@temple.edu::2b152345-79f8-4c34-a5db-5635c7cb5464" providerId="AD" clId="Web-{D544E28A-7ADE-3C18-5511-D24E5F53AAA3}" dt="2023-10-09T17:43:57.473" v="1596"/>
          <ac:spMkLst>
            <pc:docMk/>
            <pc:sldMk cId="2001460802" sldId="563"/>
            <ac:spMk id="13" creationId="{F224526F-D279-69AA-022D-1075AEAB2B40}"/>
          </ac:spMkLst>
        </pc:spChg>
        <pc:spChg chg="add del mod">
          <ac:chgData name="Billy Mitchell" userId="S::tui81100@temple.edu::2b152345-79f8-4c34-a5db-5635c7cb5464" providerId="AD" clId="Web-{D544E28A-7ADE-3C18-5511-D24E5F53AAA3}" dt="2023-10-09T17:46:24.790" v="1651"/>
          <ac:spMkLst>
            <pc:docMk/>
            <pc:sldMk cId="2001460802" sldId="563"/>
            <ac:spMk id="14" creationId="{B3E717B2-DAFF-DEAA-81AF-7CCCB596F298}"/>
          </ac:spMkLst>
        </pc:spChg>
        <pc:spChg chg="del">
          <ac:chgData name="Billy Mitchell" userId="S::tui81100@temple.edu::2b152345-79f8-4c34-a5db-5635c7cb5464" providerId="AD" clId="Web-{D544E28A-7ADE-3C18-5511-D24E5F53AAA3}" dt="2023-10-09T17:40:38.373" v="1552"/>
          <ac:spMkLst>
            <pc:docMk/>
            <pc:sldMk cId="2001460802" sldId="563"/>
            <ac:spMk id="952" creationId="{00000000-0000-0000-0000-000000000000}"/>
          </ac:spMkLst>
        </pc:spChg>
        <pc:picChg chg="del">
          <ac:chgData name="Billy Mitchell" userId="S::tui81100@temple.edu::2b152345-79f8-4c34-a5db-5635c7cb5464" providerId="AD" clId="Web-{D544E28A-7ADE-3C18-5511-D24E5F53AAA3}" dt="2023-10-09T17:43:23.144" v="1586"/>
          <ac:picMkLst>
            <pc:docMk/>
            <pc:sldMk cId="2001460802" sldId="563"/>
            <ac:picMk id="2" creationId="{38784FD1-0F51-D502-6585-CBE8BF57E5B0}"/>
          </ac:picMkLst>
        </pc:picChg>
        <pc:picChg chg="del">
          <ac:chgData name="Billy Mitchell" userId="S::tui81100@temple.edu::2b152345-79f8-4c34-a5db-5635c7cb5464" providerId="AD" clId="Web-{D544E28A-7ADE-3C18-5511-D24E5F53AAA3}" dt="2023-10-09T17:43:21.800" v="1585"/>
          <ac:picMkLst>
            <pc:docMk/>
            <pc:sldMk cId="2001460802" sldId="563"/>
            <ac:picMk id="3" creationId="{4A5EB4A3-DC2E-5DE9-E0A4-450573744948}"/>
          </ac:picMkLst>
        </pc:picChg>
        <pc:picChg chg="add mod">
          <ac:chgData name="Billy Mitchell" userId="S::tui81100@temple.edu::2b152345-79f8-4c34-a5db-5635c7cb5464" providerId="AD" clId="Web-{D544E28A-7ADE-3C18-5511-D24E5F53AAA3}" dt="2023-10-09T17:45:07.366" v="1632" actId="14100"/>
          <ac:picMkLst>
            <pc:docMk/>
            <pc:sldMk cId="2001460802" sldId="563"/>
            <ac:picMk id="9" creationId="{6DB08E97-92A8-D332-2C40-91B720A3872A}"/>
          </ac:picMkLst>
        </pc:picChg>
        <pc:picChg chg="add mod">
          <ac:chgData name="Billy Mitchell" userId="S::tui81100@temple.edu::2b152345-79f8-4c34-a5db-5635c7cb5464" providerId="AD" clId="Web-{D544E28A-7ADE-3C18-5511-D24E5F53AAA3}" dt="2023-10-09T17:45:08.819" v="1633" actId="1076"/>
          <ac:picMkLst>
            <pc:docMk/>
            <pc:sldMk cId="2001460802" sldId="563"/>
            <ac:picMk id="10" creationId="{C075A487-D62D-657C-513B-9DD23023CEC7}"/>
          </ac:picMkLst>
        </pc:picChg>
        <pc:picChg chg="add del mod">
          <ac:chgData name="Billy Mitchell" userId="S::tui81100@temple.edu::2b152345-79f8-4c34-a5db-5635c7cb5464" providerId="AD" clId="Web-{D544E28A-7ADE-3C18-5511-D24E5F53AAA3}" dt="2023-10-09T17:46:24.790" v="1650"/>
          <ac:picMkLst>
            <pc:docMk/>
            <pc:sldMk cId="2001460802" sldId="563"/>
            <ac:picMk id="15" creationId="{E91AD975-9F0E-3BCF-5CC8-2D6D05FFC059}"/>
          </ac:picMkLst>
        </pc:picChg>
        <pc:picChg chg="add del mod">
          <ac:chgData name="Billy Mitchell" userId="S::tui81100@temple.edu::2b152345-79f8-4c34-a5db-5635c7cb5464" providerId="AD" clId="Web-{D544E28A-7ADE-3C18-5511-D24E5F53AAA3}" dt="2023-10-09T17:46:24.790" v="1649"/>
          <ac:picMkLst>
            <pc:docMk/>
            <pc:sldMk cId="2001460802" sldId="563"/>
            <ac:picMk id="16" creationId="{F60EC872-0E68-42A7-3262-7868217DB462}"/>
          </ac:picMkLst>
        </pc:picChg>
      </pc:sldChg>
      <pc:sldChg chg="addSp delSp modSp add ord replId">
        <pc:chgData name="Billy Mitchell" userId="S::tui81100@temple.edu::2b152345-79f8-4c34-a5db-5635c7cb5464" providerId="AD" clId="Web-{D544E28A-7ADE-3C18-5511-D24E5F53AAA3}" dt="2023-10-09T17:48:30.794" v="1703" actId="20577"/>
        <pc:sldMkLst>
          <pc:docMk/>
          <pc:sldMk cId="2045281253" sldId="564"/>
        </pc:sldMkLst>
        <pc:spChg chg="add mod">
          <ac:chgData name="Billy Mitchell" userId="S::tui81100@temple.edu::2b152345-79f8-4c34-a5db-5635c7cb5464" providerId="AD" clId="Web-{D544E28A-7ADE-3C18-5511-D24E5F53AAA3}" dt="2023-10-09T17:48:30.794" v="1703" actId="20577"/>
          <ac:spMkLst>
            <pc:docMk/>
            <pc:sldMk cId="2045281253" sldId="564"/>
            <ac:spMk id="11" creationId="{63019A2F-4AAF-E2ED-D83F-54DC189D2AAD}"/>
          </ac:spMkLst>
        </pc:spChg>
        <pc:spChg chg="del">
          <ac:chgData name="Billy Mitchell" userId="S::tui81100@temple.edu::2b152345-79f8-4c34-a5db-5635c7cb5464" providerId="AD" clId="Web-{D544E28A-7ADE-3C18-5511-D24E5F53AAA3}" dt="2023-10-09T17:46:32.150" v="1654"/>
          <ac:spMkLst>
            <pc:docMk/>
            <pc:sldMk cId="2045281253" sldId="564"/>
            <ac:spMk id="13" creationId="{A0D38B77-34B0-1D25-06DB-8C5C8267C596}"/>
          </ac:spMkLst>
        </pc:spChg>
        <pc:picChg chg="del">
          <ac:chgData name="Billy Mitchell" userId="S::tui81100@temple.edu::2b152345-79f8-4c34-a5db-5635c7cb5464" providerId="AD" clId="Web-{D544E28A-7ADE-3C18-5511-D24E5F53AAA3}" dt="2023-10-09T17:46:30.869" v="1652"/>
          <ac:picMkLst>
            <pc:docMk/>
            <pc:sldMk cId="2045281253" sldId="564"/>
            <ac:picMk id="6" creationId="{474BBCC0-032D-CBBB-2CAE-7B3BDF482C02}"/>
          </ac:picMkLst>
        </pc:picChg>
        <pc:picChg chg="del">
          <ac:chgData name="Billy Mitchell" userId="S::tui81100@temple.edu::2b152345-79f8-4c34-a5db-5635c7cb5464" providerId="AD" clId="Web-{D544E28A-7ADE-3C18-5511-D24E5F53AAA3}" dt="2023-10-09T17:46:30.869" v="1653"/>
          <ac:picMkLst>
            <pc:docMk/>
            <pc:sldMk cId="2045281253" sldId="564"/>
            <ac:picMk id="12" creationId="{B7A5D9C8-23F7-3F62-FE52-F9A4D9FEC2FE}"/>
          </ac:picMkLst>
        </pc:picChg>
      </pc:sldChg>
      <pc:sldChg chg="addSp modSp add replId">
        <pc:chgData name="Billy Mitchell" userId="S::tui81100@temple.edu::2b152345-79f8-4c34-a5db-5635c7cb5464" providerId="AD" clId="Web-{D544E28A-7ADE-3C18-5511-D24E5F53AAA3}" dt="2023-10-09T17:56:56.983" v="1897" actId="14100"/>
        <pc:sldMkLst>
          <pc:docMk/>
          <pc:sldMk cId="1614797386" sldId="565"/>
        </pc:sldMkLst>
        <pc:spChg chg="add mod">
          <ac:chgData name="Billy Mitchell" userId="S::tui81100@temple.edu::2b152345-79f8-4c34-a5db-5635c7cb5464" providerId="AD" clId="Web-{D544E28A-7ADE-3C18-5511-D24E5F53AAA3}" dt="2023-10-09T17:56:48.608" v="1894" actId="14100"/>
          <ac:spMkLst>
            <pc:docMk/>
            <pc:sldMk cId="1614797386" sldId="565"/>
            <ac:spMk id="3" creationId="{47C5AD6F-FFE6-78D9-4629-2EEC139FC47A}"/>
          </ac:spMkLst>
        </pc:spChg>
        <pc:spChg chg="add mod">
          <ac:chgData name="Billy Mitchell" userId="S::tui81100@temple.edu::2b152345-79f8-4c34-a5db-5635c7cb5464" providerId="AD" clId="Web-{D544E28A-7ADE-3C18-5511-D24E5F53AAA3}" dt="2023-10-09T17:56:56.983" v="1897" actId="14100"/>
          <ac:spMkLst>
            <pc:docMk/>
            <pc:sldMk cId="1614797386" sldId="565"/>
            <ac:spMk id="4" creationId="{CCADC9CF-4921-2E63-B372-B2A4BCA63B3B}"/>
          </ac:spMkLst>
        </pc:spChg>
      </pc:sldChg>
      <pc:sldChg chg="modSp add replId">
        <pc:chgData name="Billy Mitchell" userId="S::tui81100@temple.edu::2b152345-79f8-4c34-a5db-5635c7cb5464" providerId="AD" clId="Web-{D544E28A-7ADE-3C18-5511-D24E5F53AAA3}" dt="2023-10-09T17:47:18.777" v="1660" actId="20577"/>
        <pc:sldMkLst>
          <pc:docMk/>
          <pc:sldMk cId="2679753569" sldId="566"/>
        </pc:sldMkLst>
        <pc:spChg chg="mod">
          <ac:chgData name="Billy Mitchell" userId="S::tui81100@temple.edu::2b152345-79f8-4c34-a5db-5635c7cb5464" providerId="AD" clId="Web-{D544E28A-7ADE-3C18-5511-D24E5F53AAA3}" dt="2023-10-09T17:47:18.777" v="1660" actId="20577"/>
          <ac:spMkLst>
            <pc:docMk/>
            <pc:sldMk cId="2679753569" sldId="566"/>
            <ac:spMk id="7" creationId="{A664F216-756E-E657-41D7-91FBCE834020}"/>
          </ac:spMkLst>
        </pc:spChg>
      </pc:sldChg>
      <pc:sldChg chg="modSp add ord replId">
        <pc:chgData name="Billy Mitchell" userId="S::tui81100@temple.edu::2b152345-79f8-4c34-a5db-5635c7cb5464" providerId="AD" clId="Web-{D544E28A-7ADE-3C18-5511-D24E5F53AAA3}" dt="2023-10-09T17:47:51.137" v="1664"/>
        <pc:sldMkLst>
          <pc:docMk/>
          <pc:sldMk cId="4088686414" sldId="567"/>
        </pc:sldMkLst>
        <pc:spChg chg="mod">
          <ac:chgData name="Billy Mitchell" userId="S::tui81100@temple.edu::2b152345-79f8-4c34-a5db-5635c7cb5464" providerId="AD" clId="Web-{D544E28A-7ADE-3C18-5511-D24E5F53AAA3}" dt="2023-10-09T17:47:24.964" v="1663" actId="20577"/>
          <ac:spMkLst>
            <pc:docMk/>
            <pc:sldMk cId="4088686414" sldId="567"/>
            <ac:spMk id="7" creationId="{A664F216-756E-E657-41D7-91FBCE834020}"/>
          </ac:spMkLst>
        </pc:spChg>
      </pc:sldChg>
      <pc:sldChg chg="modSp add replId">
        <pc:chgData name="Billy Mitchell" userId="S::tui81100@temple.edu::2b152345-79f8-4c34-a5db-5635c7cb5464" providerId="AD" clId="Web-{D544E28A-7ADE-3C18-5511-D24E5F53AAA3}" dt="2023-10-09T17:50:19.142" v="1782" actId="20577"/>
        <pc:sldMkLst>
          <pc:docMk/>
          <pc:sldMk cId="3554072622" sldId="568"/>
        </pc:sldMkLst>
        <pc:spChg chg="mod">
          <ac:chgData name="Billy Mitchell" userId="S::tui81100@temple.edu::2b152345-79f8-4c34-a5db-5635c7cb5464" providerId="AD" clId="Web-{D544E28A-7ADE-3C18-5511-D24E5F53AAA3}" dt="2023-10-09T17:50:19.142" v="1782" actId="20577"/>
          <ac:spMkLst>
            <pc:docMk/>
            <pc:sldMk cId="3554072622" sldId="568"/>
            <ac:spMk id="11" creationId="{63019A2F-4AAF-E2ED-D83F-54DC189D2AAD}"/>
          </ac:spMkLst>
        </pc:spChg>
      </pc:sldChg>
      <pc:sldChg chg="addSp delSp add replId">
        <pc:chgData name="Billy Mitchell" userId="S::tui81100@temple.edu::2b152345-79f8-4c34-a5db-5635c7cb5464" providerId="AD" clId="Web-{D544E28A-7ADE-3C18-5511-D24E5F53AAA3}" dt="2023-10-09T17:50:55.237" v="1790"/>
        <pc:sldMkLst>
          <pc:docMk/>
          <pc:sldMk cId="3894408056" sldId="569"/>
        </pc:sldMkLst>
        <pc:spChg chg="del">
          <ac:chgData name="Billy Mitchell" userId="S::tui81100@temple.edu::2b152345-79f8-4c34-a5db-5635c7cb5464" providerId="AD" clId="Web-{D544E28A-7ADE-3C18-5511-D24E5F53AAA3}" dt="2023-10-09T17:50:54.862" v="1787"/>
          <ac:spMkLst>
            <pc:docMk/>
            <pc:sldMk cId="3894408056" sldId="569"/>
            <ac:spMk id="3" creationId="{DAC52892-E71D-8D03-C7D5-6B63993C3BF2}"/>
          </ac:spMkLst>
        </pc:spChg>
        <pc:spChg chg="add">
          <ac:chgData name="Billy Mitchell" userId="S::tui81100@temple.edu::2b152345-79f8-4c34-a5db-5635c7cb5464" providerId="AD" clId="Web-{D544E28A-7ADE-3C18-5511-D24E5F53AAA3}" dt="2023-10-09T17:50:41.517" v="1785"/>
          <ac:spMkLst>
            <pc:docMk/>
            <pc:sldMk cId="3894408056" sldId="569"/>
            <ac:spMk id="7" creationId="{786D899D-DADB-2DDA-B052-97E7898550FE}"/>
          </ac:spMkLst>
        </pc:spChg>
        <pc:spChg chg="del">
          <ac:chgData name="Billy Mitchell" userId="S::tui81100@temple.edu::2b152345-79f8-4c34-a5db-5635c7cb5464" providerId="AD" clId="Web-{D544E28A-7ADE-3C18-5511-D24E5F53AAA3}" dt="2023-10-09T17:50:54.862" v="1786"/>
          <ac:spMkLst>
            <pc:docMk/>
            <pc:sldMk cId="3894408056" sldId="569"/>
            <ac:spMk id="9" creationId="{2016CC84-2217-EDF4-3B9B-6871D5E73D68}"/>
          </ac:spMkLst>
        </pc:spChg>
        <pc:spChg chg="add">
          <ac:chgData name="Billy Mitchell" userId="S::tui81100@temple.edu::2b152345-79f8-4c34-a5db-5635c7cb5464" providerId="AD" clId="Web-{D544E28A-7ADE-3C18-5511-D24E5F53AAA3}" dt="2023-10-09T17:50:55.205" v="1788"/>
          <ac:spMkLst>
            <pc:docMk/>
            <pc:sldMk cId="3894408056" sldId="569"/>
            <ac:spMk id="13" creationId="{291D037D-480A-CA4C-BBAF-6391776BE610}"/>
          </ac:spMkLst>
        </pc:spChg>
        <pc:spChg chg="add">
          <ac:chgData name="Billy Mitchell" userId="S::tui81100@temple.edu::2b152345-79f8-4c34-a5db-5635c7cb5464" providerId="AD" clId="Web-{D544E28A-7ADE-3C18-5511-D24E5F53AAA3}" dt="2023-10-09T17:50:55.221" v="1789"/>
          <ac:spMkLst>
            <pc:docMk/>
            <pc:sldMk cId="3894408056" sldId="569"/>
            <ac:spMk id="15" creationId="{960AA615-310D-BD80-B7AD-28F855A76EB4}"/>
          </ac:spMkLst>
        </pc:spChg>
        <pc:spChg chg="add">
          <ac:chgData name="Billy Mitchell" userId="S::tui81100@temple.edu::2b152345-79f8-4c34-a5db-5635c7cb5464" providerId="AD" clId="Web-{D544E28A-7ADE-3C18-5511-D24E5F53AAA3}" dt="2023-10-09T17:50:55.237" v="1790"/>
          <ac:spMkLst>
            <pc:docMk/>
            <pc:sldMk cId="3894408056" sldId="569"/>
            <ac:spMk id="17" creationId="{5B76C4DA-0FA2-77DF-9B54-AE71C2C4BB97}"/>
          </ac:spMkLst>
        </pc:spChg>
        <pc:picChg chg="del">
          <ac:chgData name="Billy Mitchell" userId="S::tui81100@temple.edu::2b152345-79f8-4c34-a5db-5635c7cb5464" providerId="AD" clId="Web-{D544E28A-7ADE-3C18-5511-D24E5F53AAA3}" dt="2023-10-09T17:50:41.096" v="1784"/>
          <ac:picMkLst>
            <pc:docMk/>
            <pc:sldMk cId="3894408056" sldId="569"/>
            <ac:picMk id="8" creationId="{08179840-8317-9D41-7DA9-4C715D5374C6}"/>
          </ac:picMkLst>
        </pc:picChg>
      </pc:sldChg>
      <pc:sldChg chg="addSp delSp modSp add ord replId">
        <pc:chgData name="Billy Mitchell" userId="S::tui81100@temple.edu::2b152345-79f8-4c34-a5db-5635c7cb5464" providerId="AD" clId="Web-{D544E28A-7ADE-3C18-5511-D24E5F53AAA3}" dt="2023-10-09T17:55:44.277" v="1877"/>
        <pc:sldMkLst>
          <pc:docMk/>
          <pc:sldMk cId="3676553998" sldId="570"/>
        </pc:sldMkLst>
        <pc:spChg chg="add del mod">
          <ac:chgData name="Billy Mitchell" userId="S::tui81100@temple.edu::2b152345-79f8-4c34-a5db-5635c7cb5464" providerId="AD" clId="Web-{D544E28A-7ADE-3C18-5511-D24E5F53AAA3}" dt="2023-10-09T17:51:50.957" v="1799"/>
          <ac:spMkLst>
            <pc:docMk/>
            <pc:sldMk cId="3676553998" sldId="570"/>
            <ac:spMk id="3" creationId="{60FAEAE9-76DB-96F5-5DEF-278B01DE9F1D}"/>
          </ac:spMkLst>
        </pc:spChg>
        <pc:spChg chg="add del mod">
          <ac:chgData name="Billy Mitchell" userId="S::tui81100@temple.edu::2b152345-79f8-4c34-a5db-5635c7cb5464" providerId="AD" clId="Web-{D544E28A-7ADE-3C18-5511-D24E5F53AAA3}" dt="2023-10-09T17:51:54.785" v="1803"/>
          <ac:spMkLst>
            <pc:docMk/>
            <pc:sldMk cId="3676553998" sldId="570"/>
            <ac:spMk id="6" creationId="{956FD597-8C0E-F6CE-FEB0-F40AC0D8E24E}"/>
          </ac:spMkLst>
        </pc:spChg>
        <pc:spChg chg="del">
          <ac:chgData name="Billy Mitchell" userId="S::tui81100@temple.edu::2b152345-79f8-4c34-a5db-5635c7cb5464" providerId="AD" clId="Web-{D544E28A-7ADE-3C18-5511-D24E5F53AAA3}" dt="2023-10-09T17:51:48.270" v="1796"/>
          <ac:spMkLst>
            <pc:docMk/>
            <pc:sldMk cId="3676553998" sldId="570"/>
            <ac:spMk id="7" creationId="{2134B317-F784-9C52-62E3-A5DE7F3304AB}"/>
          </ac:spMkLst>
        </pc:spChg>
        <pc:spChg chg="del">
          <ac:chgData name="Billy Mitchell" userId="S::tui81100@temple.edu::2b152345-79f8-4c34-a5db-5635c7cb5464" providerId="AD" clId="Web-{D544E28A-7ADE-3C18-5511-D24E5F53AAA3}" dt="2023-10-09T17:51:48.270" v="1793"/>
          <ac:spMkLst>
            <pc:docMk/>
            <pc:sldMk cId="3676553998" sldId="570"/>
            <ac:spMk id="11" creationId="{936C6A0A-BC32-03BE-F900-7C1323D398CC}"/>
          </ac:spMkLst>
        </pc:spChg>
        <pc:spChg chg="add mod">
          <ac:chgData name="Billy Mitchell" userId="S::tui81100@temple.edu::2b152345-79f8-4c34-a5db-5635c7cb5464" providerId="AD" clId="Web-{D544E28A-7ADE-3C18-5511-D24E5F53AAA3}" dt="2023-10-09T17:54:55.979" v="1865" actId="1076"/>
          <ac:spMkLst>
            <pc:docMk/>
            <pc:sldMk cId="3676553998" sldId="570"/>
            <ac:spMk id="12" creationId="{CA6494DF-8EE3-BA37-E056-72CDDD44AD52}"/>
          </ac:spMkLst>
        </pc:spChg>
        <pc:spChg chg="add mod">
          <ac:chgData name="Billy Mitchell" userId="S::tui81100@temple.edu::2b152345-79f8-4c34-a5db-5635c7cb5464" providerId="AD" clId="Web-{D544E28A-7ADE-3C18-5511-D24E5F53AAA3}" dt="2023-10-09T17:54:53.635" v="1864" actId="1076"/>
          <ac:spMkLst>
            <pc:docMk/>
            <pc:sldMk cId="3676553998" sldId="570"/>
            <ac:spMk id="13" creationId="{48EA626A-7418-71AB-1728-937521D63BDA}"/>
          </ac:spMkLst>
        </pc:spChg>
        <pc:spChg chg="del">
          <ac:chgData name="Billy Mitchell" userId="S::tui81100@temple.edu::2b152345-79f8-4c34-a5db-5635c7cb5464" providerId="AD" clId="Web-{D544E28A-7ADE-3C18-5511-D24E5F53AAA3}" dt="2023-10-09T17:51:48.270" v="1792"/>
          <ac:spMkLst>
            <pc:docMk/>
            <pc:sldMk cId="3676553998" sldId="570"/>
            <ac:spMk id="14" creationId="{B3E717B2-DAFF-DEAA-81AF-7CCCB596F298}"/>
          </ac:spMkLst>
        </pc:spChg>
        <pc:picChg chg="del">
          <ac:chgData name="Billy Mitchell" userId="S::tui81100@temple.edu::2b152345-79f8-4c34-a5db-5635c7cb5464" providerId="AD" clId="Web-{D544E28A-7ADE-3C18-5511-D24E5F53AAA3}" dt="2023-10-09T17:51:48.270" v="1797"/>
          <ac:picMkLst>
            <pc:docMk/>
            <pc:sldMk cId="3676553998" sldId="570"/>
            <ac:picMk id="5" creationId="{323F0498-77F1-FF68-B04D-2DEA8C85DACA}"/>
          </ac:picMkLst>
        </pc:picChg>
        <pc:picChg chg="del">
          <ac:chgData name="Billy Mitchell" userId="S::tui81100@temple.edu::2b152345-79f8-4c34-a5db-5635c7cb5464" providerId="AD" clId="Web-{D544E28A-7ADE-3C18-5511-D24E5F53AAA3}" dt="2023-10-09T17:51:48.270" v="1795"/>
          <ac:picMkLst>
            <pc:docMk/>
            <pc:sldMk cId="3676553998" sldId="570"/>
            <ac:picMk id="9" creationId="{6DB08E97-92A8-D332-2C40-91B720A3872A}"/>
          </ac:picMkLst>
        </pc:picChg>
        <pc:picChg chg="del">
          <ac:chgData name="Billy Mitchell" userId="S::tui81100@temple.edu::2b152345-79f8-4c34-a5db-5635c7cb5464" providerId="AD" clId="Web-{D544E28A-7ADE-3C18-5511-D24E5F53AAA3}" dt="2023-10-09T17:51:48.270" v="1794"/>
          <ac:picMkLst>
            <pc:docMk/>
            <pc:sldMk cId="3676553998" sldId="570"/>
            <ac:picMk id="10" creationId="{C075A487-D62D-657C-513B-9DD23023CEC7}"/>
          </ac:picMkLst>
        </pc:picChg>
        <pc:picChg chg="del">
          <ac:chgData name="Billy Mitchell" userId="S::tui81100@temple.edu::2b152345-79f8-4c34-a5db-5635c7cb5464" providerId="AD" clId="Web-{D544E28A-7ADE-3C18-5511-D24E5F53AAA3}" dt="2023-10-09T17:51:50.957" v="1801"/>
          <ac:picMkLst>
            <pc:docMk/>
            <pc:sldMk cId="3676553998" sldId="570"/>
            <ac:picMk id="15" creationId="{E91AD975-9F0E-3BCF-5CC8-2D6D05FFC059}"/>
          </ac:picMkLst>
        </pc:picChg>
        <pc:picChg chg="del">
          <ac:chgData name="Billy Mitchell" userId="S::tui81100@temple.edu::2b152345-79f8-4c34-a5db-5635c7cb5464" providerId="AD" clId="Web-{D544E28A-7ADE-3C18-5511-D24E5F53AAA3}" dt="2023-10-09T17:51:50.957" v="1800"/>
          <ac:picMkLst>
            <pc:docMk/>
            <pc:sldMk cId="3676553998" sldId="570"/>
            <ac:picMk id="16" creationId="{F60EC872-0E68-42A7-3262-7868217DB462}"/>
          </ac:picMkLst>
        </pc:picChg>
        <pc:picChg chg="add del mod">
          <ac:chgData name="Billy Mitchell" userId="S::tui81100@temple.edu::2b152345-79f8-4c34-a5db-5635c7cb5464" providerId="AD" clId="Web-{D544E28A-7ADE-3C18-5511-D24E5F53AAA3}" dt="2023-10-09T17:54:19.353" v="1859"/>
          <ac:picMkLst>
            <pc:docMk/>
            <pc:sldMk cId="3676553998" sldId="570"/>
            <ac:picMk id="17" creationId="{F76E4187-4257-4924-CD5A-FDE8162F841C}"/>
          </ac:picMkLst>
        </pc:picChg>
        <pc:picChg chg="add del mod">
          <ac:chgData name="Billy Mitchell" userId="S::tui81100@temple.edu::2b152345-79f8-4c34-a5db-5635c7cb5464" providerId="AD" clId="Web-{D544E28A-7ADE-3C18-5511-D24E5F53AAA3}" dt="2023-10-09T17:55:15.386" v="1867"/>
          <ac:picMkLst>
            <pc:docMk/>
            <pc:sldMk cId="3676553998" sldId="570"/>
            <ac:picMk id="18" creationId="{213C6F15-3FB6-FD40-A67B-52AB1589D70E}"/>
          </ac:picMkLst>
        </pc:picChg>
      </pc:sldChg>
      <pc:sldChg chg="add replId">
        <pc:chgData name="Billy Mitchell" userId="S::tui81100@temple.edu::2b152345-79f8-4c34-a5db-5635c7cb5464" providerId="AD" clId="Web-{D544E28A-7ADE-3C18-5511-D24E5F53AAA3}" dt="2023-10-09T17:55:10.198" v="1866"/>
        <pc:sldMkLst>
          <pc:docMk/>
          <pc:sldMk cId="2419889752" sldId="571"/>
        </pc:sldMkLst>
      </pc:sldChg>
      <pc:sldChg chg="modSp add ord replId">
        <pc:chgData name="Billy Mitchell" userId="S::tui81100@temple.edu::2b152345-79f8-4c34-a5db-5635c7cb5464" providerId="AD" clId="Web-{D544E28A-7ADE-3C18-5511-D24E5F53AAA3}" dt="2023-10-09T17:55:30.277" v="1872"/>
        <pc:sldMkLst>
          <pc:docMk/>
          <pc:sldMk cId="20132171" sldId="572"/>
        </pc:sldMkLst>
        <pc:spChg chg="mod">
          <ac:chgData name="Billy Mitchell" userId="S::tui81100@temple.edu::2b152345-79f8-4c34-a5db-5635c7cb5464" providerId="AD" clId="Web-{D544E28A-7ADE-3C18-5511-D24E5F53AAA3}" dt="2023-10-09T17:55:24.152" v="1870" actId="20577"/>
          <ac:spMkLst>
            <pc:docMk/>
            <pc:sldMk cId="20132171" sldId="572"/>
            <ac:spMk id="13" creationId="{48EA626A-7418-71AB-1728-937521D63BDA}"/>
          </ac:spMkLst>
        </pc:spChg>
      </pc:sldChg>
      <pc:sldChg chg="modSp add ord replId">
        <pc:chgData name="Billy Mitchell" userId="S::tui81100@temple.edu::2b152345-79f8-4c34-a5db-5635c7cb5464" providerId="AD" clId="Web-{D544E28A-7ADE-3C18-5511-D24E5F53AAA3}" dt="2023-10-09T17:55:40.215" v="1876"/>
        <pc:sldMkLst>
          <pc:docMk/>
          <pc:sldMk cId="497608993" sldId="573"/>
        </pc:sldMkLst>
        <pc:spChg chg="mod">
          <ac:chgData name="Billy Mitchell" userId="S::tui81100@temple.edu::2b152345-79f8-4c34-a5db-5635c7cb5464" providerId="AD" clId="Web-{D544E28A-7ADE-3C18-5511-D24E5F53AAA3}" dt="2023-10-09T17:55:38.496" v="1875" actId="20577"/>
          <ac:spMkLst>
            <pc:docMk/>
            <pc:sldMk cId="497608993" sldId="573"/>
            <ac:spMk id="13" creationId="{48EA626A-7418-71AB-1728-937521D63BDA}"/>
          </ac:spMkLst>
        </pc:spChg>
      </pc:sldChg>
      <pc:sldChg chg="addSp delSp modSp add replId">
        <pc:chgData name="Billy Mitchell" userId="S::tui81100@temple.edu::2b152345-79f8-4c34-a5db-5635c7cb5464" providerId="AD" clId="Web-{D544E28A-7ADE-3C18-5511-D24E5F53AAA3}" dt="2023-10-09T17:58:18.298" v="1914" actId="1076"/>
        <pc:sldMkLst>
          <pc:docMk/>
          <pc:sldMk cId="3921744396" sldId="574"/>
        </pc:sldMkLst>
        <pc:spChg chg="add mod">
          <ac:chgData name="Billy Mitchell" userId="S::tui81100@temple.edu::2b152345-79f8-4c34-a5db-5635c7cb5464" providerId="AD" clId="Web-{D544E28A-7ADE-3C18-5511-D24E5F53AAA3}" dt="2023-10-09T17:58:13.095" v="1913" actId="14100"/>
          <ac:spMkLst>
            <pc:docMk/>
            <pc:sldMk cId="3921744396" sldId="574"/>
            <ac:spMk id="4" creationId="{56587238-D059-D143-8C80-50D8B32FF1E3}"/>
          </ac:spMkLst>
        </pc:spChg>
        <pc:spChg chg="mod">
          <ac:chgData name="Billy Mitchell" userId="S::tui81100@temple.edu::2b152345-79f8-4c34-a5db-5635c7cb5464" providerId="AD" clId="Web-{D544E28A-7ADE-3C18-5511-D24E5F53AAA3}" dt="2023-10-09T17:58:18.298" v="1914" actId="1076"/>
          <ac:spMkLst>
            <pc:docMk/>
            <pc:sldMk cId="3921744396" sldId="574"/>
            <ac:spMk id="13" creationId="{48EA626A-7418-71AB-1728-937521D63BDA}"/>
          </ac:spMkLst>
        </pc:spChg>
        <pc:picChg chg="add mod">
          <ac:chgData name="Billy Mitchell" userId="S::tui81100@temple.edu::2b152345-79f8-4c34-a5db-5635c7cb5464" providerId="AD" clId="Web-{D544E28A-7ADE-3C18-5511-D24E5F53AAA3}" dt="2023-10-09T17:57:23.562" v="1900" actId="1076"/>
          <ac:picMkLst>
            <pc:docMk/>
            <pc:sldMk cId="3921744396" sldId="574"/>
            <ac:picMk id="2" creationId="{4AF2097B-2241-726E-8415-5FCB8707EFD7}"/>
          </ac:picMkLst>
        </pc:picChg>
        <pc:picChg chg="del">
          <ac:chgData name="Billy Mitchell" userId="S::tui81100@temple.edu::2b152345-79f8-4c34-a5db-5635c7cb5464" providerId="AD" clId="Web-{D544E28A-7ADE-3C18-5511-D24E5F53AAA3}" dt="2023-10-09T17:55:50.637" v="1879"/>
          <ac:picMkLst>
            <pc:docMk/>
            <pc:sldMk cId="3921744396" sldId="574"/>
            <ac:picMk id="18" creationId="{213C6F15-3FB6-FD40-A67B-52AB1589D70E}"/>
          </ac:picMkLst>
        </pc:picChg>
      </pc:sldChg>
      <pc:sldChg chg="addSp modSp add replId">
        <pc:chgData name="Billy Mitchell" userId="S::tui81100@temple.edu::2b152345-79f8-4c34-a5db-5635c7cb5464" providerId="AD" clId="Web-{D544E28A-7ADE-3C18-5511-D24E5F53AAA3}" dt="2023-10-09T17:56:25.435" v="1886" actId="1076"/>
        <pc:sldMkLst>
          <pc:docMk/>
          <pc:sldMk cId="34071425" sldId="575"/>
        </pc:sldMkLst>
        <pc:spChg chg="add mod">
          <ac:chgData name="Billy Mitchell" userId="S::tui81100@temple.edu::2b152345-79f8-4c34-a5db-5635c7cb5464" providerId="AD" clId="Web-{D544E28A-7ADE-3C18-5511-D24E5F53AAA3}" dt="2023-10-09T17:56:14.825" v="1884"/>
          <ac:spMkLst>
            <pc:docMk/>
            <pc:sldMk cId="34071425" sldId="575"/>
            <ac:spMk id="2" creationId="{164ACEF1-1DBB-1F26-115F-0D003F89FB8D}"/>
          </ac:spMkLst>
        </pc:spChg>
        <pc:spChg chg="add mod">
          <ac:chgData name="Billy Mitchell" userId="S::tui81100@temple.edu::2b152345-79f8-4c34-a5db-5635c7cb5464" providerId="AD" clId="Web-{D544E28A-7ADE-3C18-5511-D24E5F53AAA3}" dt="2023-10-09T17:56:25.435" v="1886" actId="1076"/>
          <ac:spMkLst>
            <pc:docMk/>
            <pc:sldMk cId="34071425" sldId="575"/>
            <ac:spMk id="3" creationId="{D9C02A27-E3FA-FDBF-95E1-3E7A19A6289B}"/>
          </ac:spMkLst>
        </pc:spChg>
      </pc:sldChg>
      <pc:sldChg chg="delSp add replId">
        <pc:chgData name="Billy Mitchell" userId="S::tui81100@temple.edu::2b152345-79f8-4c34-a5db-5635c7cb5464" providerId="AD" clId="Web-{D544E28A-7ADE-3C18-5511-D24E5F53AAA3}" dt="2023-10-09T17:56:32.873" v="1889"/>
        <pc:sldMkLst>
          <pc:docMk/>
          <pc:sldMk cId="108865302" sldId="576"/>
        </pc:sldMkLst>
        <pc:spChg chg="del">
          <ac:chgData name="Billy Mitchell" userId="S::tui81100@temple.edu::2b152345-79f8-4c34-a5db-5635c7cb5464" providerId="AD" clId="Web-{D544E28A-7ADE-3C18-5511-D24E5F53AAA3}" dt="2023-10-09T17:56:31.373" v="1888"/>
          <ac:spMkLst>
            <pc:docMk/>
            <pc:sldMk cId="108865302" sldId="576"/>
            <ac:spMk id="2" creationId="{164ACEF1-1DBB-1F26-115F-0D003F89FB8D}"/>
          </ac:spMkLst>
        </pc:spChg>
        <pc:spChg chg="del">
          <ac:chgData name="Billy Mitchell" userId="S::tui81100@temple.edu::2b152345-79f8-4c34-a5db-5635c7cb5464" providerId="AD" clId="Web-{D544E28A-7ADE-3C18-5511-D24E5F53AAA3}" dt="2023-10-09T17:56:32.873" v="1889"/>
          <ac:spMkLst>
            <pc:docMk/>
            <pc:sldMk cId="108865302" sldId="576"/>
            <ac:spMk id="3" creationId="{D9C02A27-E3FA-FDBF-95E1-3E7A19A6289B}"/>
          </ac:spMkLst>
        </pc:spChg>
      </pc:sldChg>
      <pc:sldChg chg="add replId">
        <pc:chgData name="Billy Mitchell" userId="S::tui81100@temple.edu::2b152345-79f8-4c34-a5db-5635c7cb5464" providerId="AD" clId="Web-{D544E28A-7ADE-3C18-5511-D24E5F53AAA3}" dt="2023-10-09T17:56:36.404" v="1890"/>
        <pc:sldMkLst>
          <pc:docMk/>
          <pc:sldMk cId="457897660" sldId="577"/>
        </pc:sldMkLst>
      </pc:sldChg>
      <pc:sldChg chg="modSp add replId">
        <pc:chgData name="Billy Mitchell" userId="S::tui81100@temple.edu::2b152345-79f8-4c34-a5db-5635c7cb5464" providerId="AD" clId="Web-{D544E28A-7ADE-3C18-5511-D24E5F53AAA3}" dt="2023-10-09T17:58:21.532" v="1915" actId="1076"/>
        <pc:sldMkLst>
          <pc:docMk/>
          <pc:sldMk cId="3976406928" sldId="578"/>
        </pc:sldMkLst>
        <pc:spChg chg="mod">
          <ac:chgData name="Billy Mitchell" userId="S::tui81100@temple.edu::2b152345-79f8-4c34-a5db-5635c7cb5464" providerId="AD" clId="Web-{D544E28A-7ADE-3C18-5511-D24E5F53AAA3}" dt="2023-10-09T17:58:21.532" v="1915" actId="1076"/>
          <ac:spMkLst>
            <pc:docMk/>
            <pc:sldMk cId="3976406928" sldId="578"/>
            <ac:spMk id="13" creationId="{48EA626A-7418-71AB-1728-937521D63BDA}"/>
          </ac:spMkLst>
        </pc:spChg>
      </pc:sldChg>
      <pc:sldChg chg="addSp delSp modSp add replId">
        <pc:chgData name="Billy Mitchell" userId="S::tui81100@temple.edu::2b152345-79f8-4c34-a5db-5635c7cb5464" providerId="AD" clId="Web-{D544E28A-7ADE-3C18-5511-D24E5F53AAA3}" dt="2023-10-09T17:59:43.488" v="1952" actId="20577"/>
        <pc:sldMkLst>
          <pc:docMk/>
          <pc:sldMk cId="2510665117" sldId="579"/>
        </pc:sldMkLst>
        <pc:spChg chg="add mod">
          <ac:chgData name="Billy Mitchell" userId="S::tui81100@temple.edu::2b152345-79f8-4c34-a5db-5635c7cb5464" providerId="AD" clId="Web-{D544E28A-7ADE-3C18-5511-D24E5F53AAA3}" dt="2023-10-09T17:59:25.550" v="1945"/>
          <ac:spMkLst>
            <pc:docMk/>
            <pc:sldMk cId="2510665117" sldId="579"/>
            <ac:spMk id="4" creationId="{CF133DB0-A309-3984-E92F-C3171D490282}"/>
          </ac:spMkLst>
        </pc:spChg>
        <pc:spChg chg="mod">
          <ac:chgData name="Billy Mitchell" userId="S::tui81100@temple.edu::2b152345-79f8-4c34-a5db-5635c7cb5464" providerId="AD" clId="Web-{D544E28A-7ADE-3C18-5511-D24E5F53AAA3}" dt="2023-10-09T17:59:43.488" v="1952" actId="20577"/>
          <ac:spMkLst>
            <pc:docMk/>
            <pc:sldMk cId="2510665117" sldId="579"/>
            <ac:spMk id="13" creationId="{48EA626A-7418-71AB-1728-937521D63BDA}"/>
          </ac:spMkLst>
        </pc:spChg>
        <pc:picChg chg="del">
          <ac:chgData name="Billy Mitchell" userId="S::tui81100@temple.edu::2b152345-79f8-4c34-a5db-5635c7cb5464" providerId="AD" clId="Web-{D544E28A-7ADE-3C18-5511-D24E5F53AAA3}" dt="2023-10-09T17:59:09.096" v="1938"/>
          <ac:picMkLst>
            <pc:docMk/>
            <pc:sldMk cId="2510665117" sldId="579"/>
            <ac:picMk id="2" creationId="{4AF2097B-2241-726E-8415-5FCB8707EFD7}"/>
          </ac:picMkLst>
        </pc:picChg>
        <pc:picChg chg="add mod">
          <ac:chgData name="Billy Mitchell" userId="S::tui81100@temple.edu::2b152345-79f8-4c34-a5db-5635c7cb5464" providerId="AD" clId="Web-{D544E28A-7ADE-3C18-5511-D24E5F53AAA3}" dt="2023-10-09T17:59:15.284" v="1942" actId="1076"/>
          <ac:picMkLst>
            <pc:docMk/>
            <pc:sldMk cId="2510665117" sldId="579"/>
            <ac:picMk id="3" creationId="{95DF3049-2361-6F96-A447-6C2AE5D786B7}"/>
          </ac:picMkLst>
        </pc:picChg>
      </pc:sldChg>
      <pc:sldChg chg="add replId">
        <pc:chgData name="Billy Mitchell" userId="S::tui81100@temple.edu::2b152345-79f8-4c34-a5db-5635c7cb5464" providerId="AD" clId="Web-{D544E28A-7ADE-3C18-5511-D24E5F53AAA3}" dt="2023-10-09T17:59:28.425" v="1946"/>
        <pc:sldMkLst>
          <pc:docMk/>
          <pc:sldMk cId="2239649417" sldId="580"/>
        </pc:sldMkLst>
      </pc:sldChg>
      <pc:sldChg chg="delSp modSp add ord replId">
        <pc:chgData name="Billy Mitchell" userId="S::tui81100@temple.edu::2b152345-79f8-4c34-a5db-5635c7cb5464" providerId="AD" clId="Web-{D544E28A-7ADE-3C18-5511-D24E5F53AAA3}" dt="2023-10-09T17:59:46.160" v="1953"/>
        <pc:sldMkLst>
          <pc:docMk/>
          <pc:sldMk cId="2604616747" sldId="581"/>
        </pc:sldMkLst>
        <pc:spChg chg="del">
          <ac:chgData name="Billy Mitchell" userId="S::tui81100@temple.edu::2b152345-79f8-4c34-a5db-5635c7cb5464" providerId="AD" clId="Web-{D544E28A-7ADE-3C18-5511-D24E5F53AAA3}" dt="2023-10-09T17:59:46.160" v="1953"/>
          <ac:spMkLst>
            <pc:docMk/>
            <pc:sldMk cId="2604616747" sldId="581"/>
            <ac:spMk id="4" creationId="{CF133DB0-A309-3984-E92F-C3171D490282}"/>
          </ac:spMkLst>
        </pc:spChg>
        <pc:spChg chg="mod">
          <ac:chgData name="Billy Mitchell" userId="S::tui81100@temple.edu::2b152345-79f8-4c34-a5db-5635c7cb5464" providerId="AD" clId="Web-{D544E28A-7ADE-3C18-5511-D24E5F53AAA3}" dt="2023-10-09T17:59:38.722" v="1949" actId="20577"/>
          <ac:spMkLst>
            <pc:docMk/>
            <pc:sldMk cId="2604616747" sldId="581"/>
            <ac:spMk id="13" creationId="{48EA626A-7418-71AB-1728-937521D63BDA}"/>
          </ac:spMkLst>
        </pc:spChg>
      </pc:sldChg>
    </pc:docChg>
  </pc:docChgLst>
  <pc:docChgLst>
    <pc:chgData name="Billy Mitchell" userId="2b152345-79f8-4c34-a5db-5635c7cb5464" providerId="ADAL" clId="{0607D0E0-8AEA-3A44-BEBA-7597631721EB}"/>
    <pc:docChg chg="modSld">
      <pc:chgData name="Billy Mitchell" userId="2b152345-79f8-4c34-a5db-5635c7cb5464" providerId="ADAL" clId="{0607D0E0-8AEA-3A44-BEBA-7597631721EB}" dt="2023-10-09T14:20:03.337" v="0" actId="1076"/>
      <pc:docMkLst>
        <pc:docMk/>
      </pc:docMkLst>
      <pc:sldChg chg="modSp">
        <pc:chgData name="Billy Mitchell" userId="2b152345-79f8-4c34-a5db-5635c7cb5464" providerId="ADAL" clId="{0607D0E0-8AEA-3A44-BEBA-7597631721EB}" dt="2023-10-09T14:20:03.337" v="0" actId="1076"/>
        <pc:sldMkLst>
          <pc:docMk/>
          <pc:sldMk cId="3399404208" sldId="467"/>
        </pc:sldMkLst>
        <pc:picChg chg="mod">
          <ac:chgData name="Billy Mitchell" userId="2b152345-79f8-4c34-a5db-5635c7cb5464" providerId="ADAL" clId="{0607D0E0-8AEA-3A44-BEBA-7597631721EB}" dt="2023-10-09T14:20:03.337" v="0" actId="1076"/>
          <ac:picMkLst>
            <pc:docMk/>
            <pc:sldMk cId="3399404208" sldId="467"/>
            <ac:picMk id="7" creationId="{8AFEA6D4-8BFD-B136-D4D5-E3EF4A36BD9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a:t>
            </a:r>
            <a:br>
              <a:rPr lang="en-US" dirty="0"/>
            </a:br>
            <a:br>
              <a:rPr lang="en-US" dirty="0"/>
            </a:br>
            <a:r>
              <a:rPr lang="en-US" dirty="0"/>
              <a:t>Thank you so much for having me. </a:t>
            </a:r>
          </a:p>
          <a:p>
            <a:endParaRPr lang="en-US" dirty="0"/>
          </a:p>
          <a:p>
            <a:r>
              <a:rPr lang="en-US" dirty="0"/>
              <a:t>My name is Billy Mitchell I’m a PhD Candidate in Chelsea Helion’s SAN Lab at Temple University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multidimensional, comprised of different sensory modalities </a:t>
            </a:r>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867952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115</a:t>
            </a:fld>
            <a:endParaRPr/>
          </a:p>
        </p:txBody>
      </p:sp>
    </p:spTree>
    <p:extLst>
      <p:ext uri="{BB962C8B-B14F-4D97-AF65-F5344CB8AC3E}">
        <p14:creationId xmlns:p14="http://schemas.microsoft.com/office/powerpoint/2010/main" val="4385015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116</a:t>
            </a:fld>
            <a:endParaRPr/>
          </a:p>
        </p:txBody>
      </p:sp>
    </p:spTree>
    <p:extLst>
      <p:ext uri="{BB962C8B-B14F-4D97-AF65-F5344CB8AC3E}">
        <p14:creationId xmlns:p14="http://schemas.microsoft.com/office/powerpoint/2010/main" val="698293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117</a:t>
            </a:fld>
            <a:endParaRPr/>
          </a:p>
        </p:txBody>
      </p:sp>
    </p:spTree>
    <p:extLst>
      <p:ext uri="{BB962C8B-B14F-4D97-AF65-F5344CB8AC3E}">
        <p14:creationId xmlns:p14="http://schemas.microsoft.com/office/powerpoint/2010/main" val="3267753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118</a:t>
            </a:fld>
            <a:endParaRPr/>
          </a:p>
        </p:txBody>
      </p:sp>
    </p:spTree>
    <p:extLst>
      <p:ext uri="{BB962C8B-B14F-4D97-AF65-F5344CB8AC3E}">
        <p14:creationId xmlns:p14="http://schemas.microsoft.com/office/powerpoint/2010/main" val="4445591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119</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120</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extLst>
      <p:ext uri="{BB962C8B-B14F-4D97-AF65-F5344CB8AC3E}">
        <p14:creationId xmlns:p14="http://schemas.microsoft.com/office/powerpoint/2010/main" val="45364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122</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can be compounded. They don’t exist in isolation. One bad thing can snowball into another.</a:t>
            </a:r>
          </a:p>
          <a:p>
            <a:endParaRPr lang="en-US" dirty="0"/>
          </a:p>
          <a:p>
            <a:r>
              <a:rPr lang="en-US" dirty="0"/>
              <a:t>As I’m sure you all know, probably better than me,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1684560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124</a:t>
            </a:fld>
            <a:endParaRPr/>
          </a:p>
        </p:txBody>
      </p:sp>
    </p:spTree>
    <p:extLst>
      <p:ext uri="{BB962C8B-B14F-4D97-AF65-F5344CB8AC3E}">
        <p14:creationId xmlns:p14="http://schemas.microsoft.com/office/powerpoint/2010/main" val="1988417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125</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127</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128</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129</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130</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131</a:t>
            </a:fld>
            <a:endParaRPr/>
          </a:p>
        </p:txBody>
      </p:sp>
    </p:spTree>
    <p:extLst>
      <p:ext uri="{BB962C8B-B14F-4D97-AF65-F5344CB8AC3E}">
        <p14:creationId xmlns:p14="http://schemas.microsoft.com/office/powerpoint/2010/main" val="7979680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132</a:t>
            </a:fld>
            <a:endParaRPr/>
          </a:p>
        </p:txBody>
      </p:sp>
    </p:spTree>
    <p:extLst>
      <p:ext uri="{BB962C8B-B14F-4D97-AF65-F5344CB8AC3E}">
        <p14:creationId xmlns:p14="http://schemas.microsoft.com/office/powerpoint/2010/main" val="34162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details make it really hard to study threat as it might exist in our daily lives,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2909249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under threat, people produce less veridical accounts of details involved in the event</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2990771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can lead us to make poor decisions when navigating the event as well as when making decisions following the event</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402284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top it all off, </a:t>
            </a:r>
          </a:p>
          <a:p>
            <a:endParaRPr lang="en-US" dirty="0"/>
          </a:p>
          <a:p>
            <a:r>
              <a:rPr lang="en-US" dirty="0"/>
              <a:t>your lab’s work has highlighted that the mere presence of threat </a:t>
            </a:r>
          </a:p>
          <a:p>
            <a:endParaRPr lang="en-US" dirty="0"/>
          </a:p>
          <a:p>
            <a:r>
              <a:rPr lang="en-US" dirty="0"/>
              <a:t>biases our attention to threat-related stimuli, </a:t>
            </a:r>
          </a:p>
          <a:p>
            <a:endParaRPr lang="en-US" dirty="0"/>
          </a:p>
          <a:p>
            <a:r>
              <a:rPr lang="en-US" dirty="0"/>
              <a:t>more so than explained by negative valence alone </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800667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it seems that if we want solutions </a:t>
            </a:r>
          </a:p>
          <a:p>
            <a:endParaRPr lang="en-US" dirty="0"/>
          </a:p>
          <a:p>
            <a:r>
              <a:rPr lang="en-US" dirty="0"/>
              <a:t>or at least a better understanding of circumstances like </a:t>
            </a:r>
          </a:p>
          <a:p>
            <a:endParaRPr lang="en-US" dirty="0"/>
          </a:p>
          <a:p>
            <a:r>
              <a:rPr lang="en-US" dirty="0"/>
              <a:t>anxiety disorders, trauma responses, </a:t>
            </a:r>
          </a:p>
          <a:p>
            <a:endParaRPr lang="en-US" dirty="0"/>
          </a:p>
          <a:p>
            <a:r>
              <a:rPr lang="en-US" dirty="0"/>
              <a:t>prejudice, and deadly police interactions,  </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321156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again can be aversive, unexpected, dynamic, complex, and compounded</a:t>
            </a:r>
          </a:p>
          <a:p>
            <a:endParaRPr lang="en-US" dirty="0"/>
          </a:p>
          <a:p>
            <a:r>
              <a:rPr lang="en-US" dirty="0"/>
              <a:t>we really need, in the opinion of this talk, </a:t>
            </a:r>
          </a:p>
          <a:p>
            <a:endParaRPr lang="en-US" dirty="0"/>
          </a:p>
          <a:p>
            <a:r>
              <a:rPr lang="en-US" dirty="0"/>
              <a:t>paradigms that incorporate these features </a:t>
            </a:r>
          </a:p>
          <a:p>
            <a:endParaRPr lang="en-US" dirty="0"/>
          </a:p>
          <a:p>
            <a:r>
              <a:rPr lang="en-US" dirty="0"/>
              <a:t>There has been a ton of really great work in this regard</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374444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dean </a:t>
            </a:r>
            <a:r>
              <a:rPr lang="en-US" dirty="0" err="1"/>
              <a:t>mobbs</a:t>
            </a:r>
            <a:r>
              <a:rPr lang="en-US" dirty="0"/>
              <a:t> </a:t>
            </a:r>
            <a:r>
              <a:rPr lang="en-US" dirty="0" err="1"/>
              <a:t>pac</a:t>
            </a:r>
            <a:r>
              <a:rPr lang="en-US" dirty="0"/>
              <a:t> man shock experiment is a great example which has a very real physiological consequence for succumbing to or experiencing proximal and distal threats </a:t>
            </a:r>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59635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feature-richness and complexity of visual threat array that you had used to dissociate valence and threat is another great example</a:t>
            </a:r>
          </a:p>
          <a:p>
            <a:endParaRPr lang="en-US" dirty="0"/>
          </a:p>
          <a:p>
            <a:r>
              <a:rPr lang="en-US" dirty="0"/>
              <a:t>Or even the shooter task Vinny told me about at SISPP that I loved, though I unfortunately don’t have a graphic for it </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300197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I’m going to talk a little bit about a project I’ve been working on for the last several years.</a:t>
            </a:r>
          </a:p>
          <a:p>
            <a:endParaRPr lang="en-US" dirty="0"/>
          </a:p>
          <a:p>
            <a:r>
              <a:rPr lang="en-US" dirty="0"/>
              <a:t>And I think many of the topics that you’re all interested in are pretty complementary to the constructs we were interested in this project</a:t>
            </a:r>
          </a:p>
          <a:p>
            <a:endParaRPr lang="en-US" dirty="0"/>
          </a:p>
          <a:p>
            <a:r>
              <a:rPr lang="en-US" dirty="0"/>
              <a:t>So I’d love to hear your thoughts on it. </a:t>
            </a:r>
          </a:p>
          <a:p>
            <a:endParaRPr lang="en-US" dirty="0"/>
          </a:p>
          <a:p>
            <a:r>
              <a:rPr lang="en-US" dirty="0"/>
              <a:t>Please feel free to interrupt with questions and comments as I go through. </a:t>
            </a:r>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332132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I’ll talk to you all about today is what I think our contributions to this space have been.</a:t>
            </a:r>
          </a:p>
          <a:p>
            <a:endParaRPr lang="en-US" dirty="0"/>
          </a:p>
          <a:p>
            <a:r>
              <a:rPr lang="en-US" dirty="0"/>
              <a:t>I really don’t think there could be a better time for me to be || giving this talk  because although</a:t>
            </a:r>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3060151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well-adjusted person would likely never go seeking out any of these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21</a:t>
            </a:fld>
            <a:endParaRPr lang="en-US"/>
          </a:p>
        </p:txBody>
      </p:sp>
    </p:spTree>
    <p:extLst>
      <p:ext uri="{BB962C8B-B14F-4D97-AF65-F5344CB8AC3E}">
        <p14:creationId xmlns:p14="http://schemas.microsoft.com/office/powerpoint/2010/main" val="2987843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22</a:t>
            </a:fld>
            <a:endParaRPr lang="en-US"/>
          </a:p>
        </p:txBody>
      </p:sp>
    </p:spTree>
    <p:extLst>
      <p:ext uri="{BB962C8B-B14F-4D97-AF65-F5344CB8AC3E}">
        <p14:creationId xmlns:p14="http://schemas.microsoft.com/office/powerpoint/2010/main" val="90109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23</a:t>
            </a:fld>
            <a:endParaRPr lang="en-US"/>
          </a:p>
        </p:txBody>
      </p:sp>
    </p:spTree>
    <p:extLst>
      <p:ext uri="{BB962C8B-B14F-4D97-AF65-F5344CB8AC3E}">
        <p14:creationId xmlns:p14="http://schemas.microsoft.com/office/powerpoint/2010/main" val="69525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 typical, well-adjusted person would likely never go seeking out any of the previous examples I’d mentioned, </a:t>
            </a:r>
          </a:p>
          <a:p>
            <a:endParaRPr lang="en-US" dirty="0"/>
          </a:p>
          <a:p>
            <a:r>
              <a:rPr lang="en-US" dirty="0"/>
              <a:t>This is a time of year when we actually do regularly seek out and engage with explicitly threatening stimuli</a:t>
            </a:r>
          </a:p>
          <a:p>
            <a:endParaRPr lang="en-US" dirty="0"/>
          </a:p>
          <a:p>
            <a:r>
              <a:rPr lang="en-US" dirty="0"/>
              <a:t>Of course, when we are engaging || with a grim future || , or violence ||, or social conflict in this context,</a:t>
            </a:r>
          </a:p>
          <a:p>
            <a:endParaRPr lang="en-US" dirty="0"/>
          </a:p>
          <a:p>
            <a:r>
              <a:rPr lang="en-US" dirty="0"/>
              <a:t>We are likely doing so from the comfort and safety of our own couch or an entertainment experience </a:t>
            </a:r>
          </a:p>
        </p:txBody>
      </p:sp>
      <p:sp>
        <p:nvSpPr>
          <p:cNvPr id="4" name="Slide Number Placeholder 3"/>
          <p:cNvSpPr>
            <a:spLocks noGrp="1"/>
          </p:cNvSpPr>
          <p:nvPr>
            <p:ph type="sldNum" sz="quarter" idx="5"/>
          </p:nvPr>
        </p:nvSpPr>
        <p:spPr/>
        <p:txBody>
          <a:bodyPr/>
          <a:lstStyle/>
          <a:p>
            <a:fld id="{737D205A-A210-4D70-A5A7-4AE9F5805460}" type="slidenum">
              <a:rPr lang="en-US" smtClean="0"/>
              <a:t>24</a:t>
            </a:fld>
            <a:endParaRPr lang="en-US"/>
          </a:p>
        </p:txBody>
      </p:sp>
    </p:spTree>
    <p:extLst>
      <p:ext uri="{BB962C8B-B14F-4D97-AF65-F5344CB8AC3E}">
        <p14:creationId xmlns:p14="http://schemas.microsoft.com/office/powerpoint/2010/main" val="4166226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safety makes these situations categorically different from the threats I’d just talked about, </a:t>
            </a:r>
          </a:p>
          <a:p>
            <a:endParaRPr lang="en-US" dirty="0"/>
          </a:p>
          <a:p>
            <a:r>
              <a:rPr lang="en-US" dirty="0"/>
              <a:t>haunted house experiences incorporate all of the features that are otherwise hard to fit in a lab experiment. </a:t>
            </a:r>
          </a:p>
          <a:p>
            <a:endParaRPr lang="en-US" dirty="0"/>
          </a:p>
          <a:p>
            <a:r>
              <a:rPr lang="en-US" dirty="0"/>
              <a:t>They can be aversive, they are surprising, the events unfold over time, they often contain an ample and varied amount of auditory, visual, and sensory stimuli, and the events do not exist in isolation.</a:t>
            </a:r>
          </a:p>
          <a:p>
            <a:endParaRPr lang="en-US" dirty="0"/>
          </a:p>
          <a:p>
            <a:r>
              <a:rPr lang="en-US" dirty="0"/>
              <a:t>Here are a few examples of the sights that our participants experienced at Terror Behind the Walls, hosted at Eastern State Penitentiary in Philadelphia. </a:t>
            </a:r>
          </a:p>
        </p:txBody>
      </p:sp>
      <p:sp>
        <p:nvSpPr>
          <p:cNvPr id="4" name="Slide Number Placeholder 3"/>
          <p:cNvSpPr>
            <a:spLocks noGrp="1"/>
          </p:cNvSpPr>
          <p:nvPr>
            <p:ph type="sldNum" sz="quarter" idx="5"/>
          </p:nvPr>
        </p:nvSpPr>
        <p:spPr/>
        <p:txBody>
          <a:bodyPr/>
          <a:lstStyle/>
          <a:p>
            <a:fld id="{2BCD780D-AFF0-4875-B9AC-BABCE7BE7712}" type="slidenum">
              <a:rPr lang="en-US" smtClean="0"/>
              <a:t>25</a:t>
            </a:fld>
            <a:endParaRPr lang="en-US"/>
          </a:p>
        </p:txBody>
      </p:sp>
    </p:spTree>
    <p:extLst>
      <p:ext uri="{BB962C8B-B14F-4D97-AF65-F5344CB8AC3E}">
        <p14:creationId xmlns:p14="http://schemas.microsoft.com/office/powerpoint/2010/main" val="115658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chose Terror Behind the Walls as our setting for a few reasons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One, this environment can feel really overwhelming and chaotic, but it is completely controlled. Participants can feel in danger without being in any real danger</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407843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Because of fantastic coordination between our team and the people operating this,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We did not need to worry about significant variance in participant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p:txBody>
      </p:sp>
    </p:spTree>
    <p:extLst>
      <p:ext uri="{BB962C8B-B14F-4D97-AF65-F5344CB8AC3E}">
        <p14:creationId xmlns:p14="http://schemas.microsoft.com/office/powerpoint/2010/main" val="3170985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experiences was divided into themed sections which provided a lot of different experiences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Making it likely that nearly everyone would have at least have a reaction to something</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95967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warn you up front that we’ll see a couple mildly uncomfortable images as I scroll through this</a:t>
            </a:r>
          </a:p>
          <a:p>
            <a:endParaRPr lang="en-US" dirty="0"/>
          </a:p>
          <a:p>
            <a:r>
              <a:rPr lang="en-US" dirty="0"/>
              <a:t>I’m using these to highlight that threats can pop up in our lives at any time. </a:t>
            </a:r>
            <a:br>
              <a:rPr lang="en-US" dirty="0"/>
            </a:br>
            <a:br>
              <a:rPr lang="en-US" dirty="0"/>
            </a:br>
            <a:r>
              <a:rPr lang="en-US" dirty="0"/>
              <a:t>On any given day, we might</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146119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and we found that degree to which participants reported highly intense affective responses while still being in no real danger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was far better than what we were able to achieve within the lab</a:t>
            </a:r>
            <a:endParaRPr dirty="0"/>
          </a:p>
        </p:txBody>
      </p:sp>
    </p:spTree>
    <p:extLst>
      <p:ext uri="{BB962C8B-B14F-4D97-AF65-F5344CB8AC3E}">
        <p14:creationId xmlns:p14="http://schemas.microsoft.com/office/powerpoint/2010/main" val="97202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 all of this preamble begs the question, what did we actually do at Eastern State Penitentiary? </a:t>
            </a:r>
          </a:p>
          <a:p>
            <a:endParaRPr lang="en-US" dirty="0"/>
          </a:p>
          <a:p>
            <a:r>
              <a:rPr lang="en-US" dirty="0"/>
              <a:t>What did we actually study?</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31</a:t>
            </a:fld>
            <a:endParaRPr lang="en-US"/>
          </a:p>
        </p:txBody>
      </p:sp>
    </p:spTree>
    <p:extLst>
      <p:ext uri="{BB962C8B-B14F-4D97-AF65-F5344CB8AC3E}">
        <p14:creationId xmlns:p14="http://schemas.microsoft.com/office/powerpoint/2010/main" val="3676595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complicated question, because this project unfolded over several years with multiple people and multiple experiments.</a:t>
            </a:r>
          </a:p>
          <a:p>
            <a:endParaRPr lang="en-US" dirty="0"/>
          </a:p>
          <a:p>
            <a:r>
              <a:rPr lang="en-US" dirty="0"/>
              <a:t>In the original version of this talk I was actually going to touch briefly upon all of them </a:t>
            </a:r>
          </a:p>
          <a:p>
            <a:endParaRPr lang="en-US" dirty="0"/>
          </a:p>
          <a:p>
            <a:r>
              <a:rPr lang="en-US" dirty="0"/>
              <a:t>but I found myself running out of time just talking about the stuff that I led</a:t>
            </a:r>
          </a:p>
          <a:p>
            <a:endParaRPr lang="en-US" dirty="0"/>
          </a:p>
          <a:p>
            <a:r>
              <a:rPr lang="en-US" dirty="0"/>
              <a:t>So instead I’m just flashing some brief descriptions on the screen for you. These all are either preprints or published or in revision </a:t>
            </a:r>
          </a:p>
          <a:p>
            <a:endParaRPr lang="en-US" dirty="0"/>
          </a:p>
          <a:p>
            <a:r>
              <a:rPr lang="en-US" dirty="0"/>
              <a:t>So if you’re interested in hearing any more about them, let me know and I can talk about it at the end or direct you to the relevant materials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32</a:t>
            </a:fld>
            <a:endParaRPr lang="en-US"/>
          </a:p>
        </p:txBody>
      </p:sp>
    </p:spTree>
    <p:extLst>
      <p:ext uri="{BB962C8B-B14F-4D97-AF65-F5344CB8AC3E}">
        <p14:creationId xmlns:p14="http://schemas.microsoft.com/office/powerpoint/2010/main" val="1483356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think many of my collaborators found some interesting results regarding what happens after threats have finished</a:t>
            </a:r>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718730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talk to you specifically about what I think this project taught us happens while threats are occurring</a:t>
            </a:r>
          </a:p>
          <a:p>
            <a:endParaRPr lang="en-US" dirty="0"/>
          </a:p>
          <a:p>
            <a:r>
              <a:rPr lang="en-US" dirty="0"/>
              <a:t>And my interests and efforts mostly centered around the emotional and self-regulatory experiences people underwent</a:t>
            </a:r>
          </a:p>
          <a:p>
            <a:endParaRPr lang="en-US" dirty="0"/>
          </a:p>
          <a:p>
            <a:r>
              <a:rPr lang="en-US" dirty="0"/>
              <a:t>As you might be able to guess from the title of the talk </a:t>
            </a:r>
          </a:p>
        </p:txBody>
      </p:sp>
      <p:sp>
        <p:nvSpPr>
          <p:cNvPr id="4" name="Slide Number Placeholder 3"/>
          <p:cNvSpPr>
            <a:spLocks noGrp="1"/>
          </p:cNvSpPr>
          <p:nvPr>
            <p:ph type="sldNum" sz="quarter" idx="5"/>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123655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probably briefly start by defining emotion regulation</a:t>
            </a:r>
          </a:p>
        </p:txBody>
      </p:sp>
      <p:sp>
        <p:nvSpPr>
          <p:cNvPr id="4" name="Slide Number Placeholder 3"/>
          <p:cNvSpPr>
            <a:spLocks noGrp="1"/>
          </p:cNvSpPr>
          <p:nvPr>
            <p:ph type="sldNum" sz="quarter" idx="5"/>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356296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emotion regulation can be thought of as </a:t>
            </a:r>
            <a:r>
              <a:rPr lang="en-US" sz="12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p>
          <a:p>
            <a:endParaRPr lang="en-US" sz="1200" dirty="0">
              <a:solidFill>
                <a:schemeClr val="dk1"/>
              </a:solidFill>
              <a:latin typeface="Times New Roman"/>
              <a:cs typeface="Times New Roman"/>
              <a:sym typeface="Times New Roman"/>
            </a:endParaRPr>
          </a:p>
          <a:p>
            <a:r>
              <a:rPr lang="en-US" sz="1200" dirty="0">
                <a:solidFill>
                  <a:schemeClr val="dk1"/>
                </a:solidFill>
                <a:latin typeface="Times New Roman"/>
                <a:cs typeface="Times New Roman"/>
                <a:sym typeface="Times New Roman"/>
              </a:rPr>
              <a:t>How people might regulate is most commonly classified by strategy,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36</a:t>
            </a:fld>
            <a:endParaRPr lang="en-US"/>
          </a:p>
        </p:txBody>
      </p:sp>
    </p:spTree>
    <p:extLst>
      <p:ext uri="{BB962C8B-B14F-4D97-AF65-F5344CB8AC3E}">
        <p14:creationId xmlns:p14="http://schemas.microsoft.com/office/powerpoint/2010/main" val="367736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dk1"/>
                </a:solidFill>
                <a:latin typeface="Times New Roman"/>
                <a:cs typeface="Times New Roman"/>
                <a:sym typeface="Times New Roman"/>
              </a:rPr>
              <a:t>so if someone were to reevaluate a scary movie by reminding themselves that it’s all just actors, they might be engaging in reappraisal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2945414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were to divert their attention to a less aversive stimulus, we might say that they are using distraction</a:t>
            </a:r>
          </a:p>
        </p:txBody>
      </p:sp>
      <p:sp>
        <p:nvSpPr>
          <p:cNvPr id="4" name="Slide Number Placeholder 3"/>
          <p:cNvSpPr>
            <a:spLocks noGrp="1"/>
          </p:cNvSpPr>
          <p:nvPr>
            <p:ph type="sldNum" sz="quarter" idx="5"/>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1536795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they try to just white knuckle their feelings, we might say that they are engaging in suppression</a:t>
            </a:r>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422463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Stumble upon a random article and feel the existential dread stemming from our gloomy job prospects</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1928687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strategy situation fit hypothesis of emotion regulation proposes that these strategies have their own strengths and weaknesses </a:t>
            </a:r>
          </a:p>
          <a:p>
            <a:endParaRPr lang="en-US" dirty="0"/>
          </a:p>
          <a:p>
            <a:r>
              <a:rPr lang="en-US" dirty="0"/>
              <a:t>and should be used like tools in a tool box to maximize positive outcomes.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2330208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well established association is between that of affective intensity and strategy choice.</a:t>
            </a:r>
          </a:p>
          <a:p>
            <a:endParaRPr lang="en-US" dirty="0"/>
          </a:p>
          <a:p>
            <a:r>
              <a:rPr lang="en-US" dirty="0"/>
              <a:t>As affective intensity increases, the efficacy of engagement strategies like reappraisal decreases, </a:t>
            </a:r>
          </a:p>
          <a:p>
            <a:endParaRPr lang="en-US" dirty="0"/>
          </a:p>
          <a:p>
            <a:r>
              <a:rPr lang="en-US" dirty="0"/>
              <a:t>so people more often choose disengagement strategies like distraction which are more effective at higher intensities</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1889006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125854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which strategy those chose and how it affected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4171950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1096242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Paradigms like the one I have shown here </a:t>
            </a:r>
          </a:p>
          <a:p>
            <a:endParaRPr lang="en-US" dirty="0"/>
          </a:p>
          <a:p>
            <a:r>
              <a:rPr lang="en-US" dirty="0"/>
              <a:t>First briefly preview emotionally || evocative stimuli to participants</a:t>
            </a:r>
          </a:p>
          <a:p>
            <a:endParaRPr lang="en-US" dirty="0"/>
          </a:p>
          <a:p>
            <a:r>
              <a:rPr lang="en-US" dirty="0"/>
              <a:t>Before they are prompted to choose || one of two regulation strategies to use</a:t>
            </a:r>
          </a:p>
          <a:p>
            <a:endParaRPr lang="en-US" dirty="0"/>
          </a:p>
          <a:p>
            <a:r>
              <a:rPr lang="en-US" dirty="0"/>
              <a:t>They then see the image again  || and regulate using their chosen strategy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reporting both which strategy those chose and how it influenced the affective experience.</a:t>
            </a:r>
          </a:p>
        </p:txBody>
      </p:sp>
      <p:sp>
        <p:nvSpPr>
          <p:cNvPr id="4" name="Slide Number Placeholder 3"/>
          <p:cNvSpPr>
            <a:spLocks noGrp="1"/>
          </p:cNvSpPr>
          <p:nvPr>
            <p:ph type="sldNum" sz="quarter" idx="5"/>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370970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simple design has been very fruitful and established a quite large effect size between intensity and regulation choice. </a:t>
            </a:r>
          </a:p>
          <a:p>
            <a:endParaRPr lang="en-US" dirty="0"/>
          </a:p>
          <a:p>
            <a:r>
              <a:rPr lang="en" dirty="0">
                <a:solidFill>
                  <a:schemeClr val="dk1"/>
                </a:solidFill>
                <a:latin typeface="Calibri"/>
                <a:ea typeface="Calibri"/>
                <a:cs typeface="Calibri"/>
                <a:sym typeface="Calibri"/>
              </a:rPr>
              <a:t>But self-regulation within this design differs markedly from how we self-regulate in our daily lives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810846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Namely, participants are still trained in regulation strategies and prompted to regulate. </a:t>
            </a:r>
          </a:p>
          <a:p>
            <a:endParaRPr lang="en-US" dirty="0"/>
          </a:p>
          <a:p>
            <a:r>
              <a:rPr lang="en-US" dirty="0"/>
              <a:t>When someone cuts you off in traffic or feels insulted, </a:t>
            </a:r>
          </a:p>
          <a:p>
            <a:endParaRPr lang="en-US" dirty="0"/>
          </a:p>
          <a:p>
            <a:r>
              <a:rPr lang="en-US" dirty="0"/>
              <a:t>we have don’t know if these individuals would use these methods or regulate at all if not instructed to. </a:t>
            </a:r>
          </a:p>
          <a:p>
            <a:endParaRPr lang="en-US" dirty="0"/>
          </a:p>
          <a:p>
            <a:r>
              <a:rPr lang="en-US" dirty="0"/>
              <a:t>People aren’t often to think about self-regulation in these terms. </a:t>
            </a:r>
          </a:p>
        </p:txBody>
      </p:sp>
      <p:sp>
        <p:nvSpPr>
          <p:cNvPr id="4" name="Slide Number Placeholder 3"/>
          <p:cNvSpPr>
            <a:spLocks noGrp="1"/>
          </p:cNvSpPr>
          <p:nvPr>
            <p:ph type="sldNum" sz="quarter" idx="5"/>
          </p:nvPr>
        </p:nvSpPr>
        <p:spPr/>
        <p:txBody>
          <a:bodyPr/>
          <a:lstStyle/>
          <a:p>
            <a:fld id="{2BCD780D-AFF0-4875-B9AC-BABCE7BE7712}" type="slidenum">
              <a:rPr lang="en-US" smtClean="0"/>
              <a:t>47</a:t>
            </a:fld>
            <a:endParaRPr lang="en-US"/>
          </a:p>
        </p:txBody>
      </p:sp>
    </p:spTree>
    <p:extLst>
      <p:ext uri="{BB962C8B-B14F-4D97-AF65-F5344CB8AC3E}">
        <p14:creationId xmlns:p14="http://schemas.microsoft.com/office/powerpoint/2010/main" val="3652298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know from study designs that do not artificially limit how people regulate that, </a:t>
            </a:r>
          </a:p>
          <a:p>
            <a:endParaRPr lang="en-US" dirty="0"/>
          </a:p>
          <a:p>
            <a:r>
              <a:rPr lang="en-US" dirty="0"/>
              <a:t>when allowed, </a:t>
            </a:r>
          </a:p>
          <a:p>
            <a:endParaRPr lang="en-US" dirty="0"/>
          </a:p>
          <a:p>
            <a:r>
              <a:rPr lang="en-US" dirty="0"/>
              <a:t>people often try multiple strategies for the same event.</a:t>
            </a:r>
          </a:p>
          <a:p>
            <a:endParaRPr lang="en-US" dirty="0"/>
          </a:p>
          <a:p>
            <a:r>
              <a:rPr lang="en-US" dirty="0"/>
              <a:t>The paradigms I just highlighted almost exclusively study distraction and reappraisal.</a:t>
            </a:r>
          </a:p>
          <a:p>
            <a:endParaRPr lang="en-US" dirty="0"/>
          </a:p>
          <a:p>
            <a:r>
              <a:rPr lang="en-US" dirty="0"/>
              <a:t>In reality, people use idiosyncratic strategies that don’t fit in the Gross model,</a:t>
            </a:r>
          </a:p>
          <a:p>
            <a:endParaRPr lang="en-US" dirty="0"/>
          </a:p>
          <a:p>
            <a:r>
              <a:rPr lang="en-US" dirty="0"/>
              <a:t>And they can experiment quite a bit with strategies to find the one that works for them</a:t>
            </a:r>
          </a:p>
        </p:txBody>
      </p:sp>
      <p:sp>
        <p:nvSpPr>
          <p:cNvPr id="4" name="Slide Number Placeholder 3"/>
          <p:cNvSpPr>
            <a:spLocks noGrp="1"/>
          </p:cNvSpPr>
          <p:nvPr>
            <p:ph type="sldNum" sz="quarter" idx="5"/>
          </p:nvPr>
        </p:nvSpPr>
        <p:spPr/>
        <p:txBody>
          <a:bodyPr/>
          <a:lstStyle/>
          <a:p>
            <a:fld id="{2BCD780D-AFF0-4875-B9AC-BABCE7BE7712}" type="slidenum">
              <a:rPr lang="en-US" smtClean="0"/>
              <a:t>48</a:t>
            </a:fld>
            <a:endParaRPr lang="en-US"/>
          </a:p>
        </p:txBody>
      </p:sp>
    </p:spTree>
    <p:extLst>
      <p:ext uri="{BB962C8B-B14F-4D97-AF65-F5344CB8AC3E}">
        <p14:creationId xmlns:p14="http://schemas.microsoft.com/office/powerpoint/2010/main" val="2853789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Concerns about the validity of these tasks has been supported by meta-analyses which have found a lack of internal validity across tasks in the pre-existing self-regulation paradigms </a:t>
            </a:r>
          </a:p>
        </p:txBody>
      </p:sp>
      <p:sp>
        <p:nvSpPr>
          <p:cNvPr id="4" name="Slide Number Placeholder 3"/>
          <p:cNvSpPr>
            <a:spLocks noGrp="1"/>
          </p:cNvSpPr>
          <p:nvPr>
            <p:ph type="sldNum" sz="quarter" idx="5"/>
          </p:nvPr>
        </p:nvSpPr>
        <p:spPr/>
        <p:txBody>
          <a:bodyPr/>
          <a:lstStyle/>
          <a:p>
            <a:fld id="{2BCD780D-AFF0-4875-B9AC-BABCE7BE7712}" type="slidenum">
              <a:rPr lang="en-US" smtClean="0"/>
              <a:t>49</a:t>
            </a:fld>
            <a:endParaRPr lang="en-US"/>
          </a:p>
        </p:txBody>
      </p:sp>
    </p:spTree>
    <p:extLst>
      <p:ext uri="{BB962C8B-B14F-4D97-AF65-F5344CB8AC3E}">
        <p14:creationId xmlns:p14="http://schemas.microsoft.com/office/powerpoint/2010/main" val="386986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find ourselves in a tense social conflict</a:t>
            </a:r>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3858392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attempts to improve upon these designs by using experiential sampling methods have been really great, but they can often be limited scope and now well suited to capture high-intensity emotion regulation</a:t>
            </a:r>
          </a:p>
        </p:txBody>
      </p:sp>
      <p:sp>
        <p:nvSpPr>
          <p:cNvPr id="4" name="Slide Number Placeholder 3"/>
          <p:cNvSpPr>
            <a:spLocks noGrp="1"/>
          </p:cNvSpPr>
          <p:nvPr>
            <p:ph type="sldNum" sz="quarter" idx="5"/>
          </p:nvPr>
        </p:nvSpPr>
        <p:spPr/>
        <p:txBody>
          <a:bodyPr/>
          <a:lstStyle/>
          <a:p>
            <a:fld id="{2BCD780D-AFF0-4875-B9AC-BABCE7BE7712}" type="slidenum">
              <a:rPr lang="en-US" smtClean="0"/>
              <a:t>50</a:t>
            </a:fld>
            <a:endParaRPr lang="en-US"/>
          </a:p>
        </p:txBody>
      </p:sp>
    </p:spTree>
    <p:extLst>
      <p:ext uri="{BB962C8B-B14F-4D97-AF65-F5344CB8AC3E}">
        <p14:creationId xmlns:p14="http://schemas.microsoft.com/office/powerpoint/2010/main" val="845234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latin typeface="Calibri"/>
                <a:ea typeface="Calibri"/>
                <a:cs typeface="Calibri"/>
                <a:sym typeface="Calibri"/>
              </a:rPr>
              <a:t>A</a:t>
            </a:r>
            <a:r>
              <a:rPr lang="en" dirty="0">
                <a:solidFill>
                  <a:schemeClr val="dk1"/>
                </a:solidFill>
                <a:latin typeface="Calibri"/>
                <a:ea typeface="Calibri"/>
                <a:cs typeface="Calibri"/>
                <a:sym typeface="Calibri"/>
              </a:rPr>
              <a:t>nd might miss situations when when self-regulation,</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 or keeping our cool,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matters most: </a:t>
            </a:r>
          </a:p>
          <a:p>
            <a:endParaRPr lang="en" dirty="0">
              <a:solidFill>
                <a:schemeClr val="dk1"/>
              </a:solidFill>
              <a:latin typeface="Calibri"/>
              <a:ea typeface="Calibri"/>
              <a:cs typeface="Calibri"/>
              <a:sym typeface="Calibri"/>
            </a:endParaRPr>
          </a:p>
          <a:p>
            <a:r>
              <a:rPr lang="en" dirty="0">
                <a:solidFill>
                  <a:schemeClr val="dk1"/>
                </a:solidFill>
                <a:latin typeface="Calibri"/>
                <a:ea typeface="Calibri"/>
                <a:cs typeface="Calibri"/>
                <a:sym typeface="Calibri"/>
              </a:rPr>
              <a:t>in risky and high-stress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what we aimed to do was a bit different than the pre-eminent paradigm</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828498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really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156045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56</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strategy responses were then coded by a team of independent, </a:t>
            </a:r>
          </a:p>
          <a:p>
            <a:endParaRPr lang="en-US" dirty="0"/>
          </a:p>
          <a:p>
            <a:r>
              <a:rPr lang="en-US" dirty="0"/>
              <a:t>hypothesis-blind raters trained to identify strategies. </a:t>
            </a:r>
          </a:p>
          <a:p>
            <a:endParaRPr lang="en-US" dirty="0"/>
          </a:p>
          <a:p>
            <a:r>
              <a:rPr lang="en-US" dirty="0"/>
              <a:t>And from there what I really wanted to establish was just whether this paradigm has any legs. </a:t>
            </a:r>
          </a:p>
          <a:p>
            <a:endParaRPr lang="en-US" dirty="0"/>
          </a:p>
          <a:p>
            <a:r>
              <a:rPr lang="en-US" dirty="0"/>
              <a:t>Can we study self-regulation in this way? </a:t>
            </a:r>
          </a:p>
          <a:p>
            <a:endParaRPr lang="en-US" dirty="0"/>
          </a:p>
          <a:p>
            <a:r>
              <a:rPr lang="en-US" dirty="0"/>
              <a:t>And so what did we find?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59</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god forbid find ourselves in a physical, life threatening situation.</a:t>
            </a:r>
          </a:p>
          <a:p>
            <a:endParaRPr lang="en-US" dirty="0"/>
          </a:p>
          <a:p>
            <a:r>
              <a:rPr lang="en-US" dirty="0"/>
              <a:t>Though these threats are all quite different</a:t>
            </a:r>
          </a:p>
          <a:p>
            <a:endParaRPr lang="en-US" dirty="0"/>
          </a:p>
          <a:p>
            <a:r>
              <a:rPr lang="en-US" dirty="0"/>
              <a:t>You’d likely find them all</a:t>
            </a:r>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3991851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63</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66</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felt fairly convinced that we are seeing spontaneous self-regulation here</a:t>
            </a:r>
          </a:p>
          <a:p>
            <a:endParaRPr lang="en-US" dirty="0"/>
          </a:p>
          <a:p>
            <a:r>
              <a:rPr lang="en-US" dirty="0"/>
              <a:t>When we ran our analysis to examine whether this affective intensity predicted strategy usage, we failed to find a relationship</a:t>
            </a:r>
          </a:p>
          <a:p>
            <a:endParaRPr lang="en-US" dirty="0"/>
          </a:p>
          <a:p>
            <a:r>
              <a:rPr lang="en-US" dirty="0"/>
              <a:t>But there were a number of issues with this study design</a:t>
            </a:r>
          </a:p>
          <a:p>
            <a:endParaRPr lang="en-US" dirty="0"/>
          </a:p>
          <a:p>
            <a:r>
              <a:rPr lang="en-US" dirty="0"/>
              <a:t>[DELAY IN TIME]</a:t>
            </a:r>
          </a:p>
          <a:p>
            <a:endParaRPr lang="en-US" dirty="0"/>
          </a:p>
          <a:p>
            <a:r>
              <a:rPr lang="en-US" dirty="0"/>
              <a:t>[SMALL SAMPLE SIZE]</a:t>
            </a:r>
          </a:p>
          <a:p>
            <a:endParaRPr lang="en-US" dirty="0"/>
          </a:p>
          <a:p>
            <a:r>
              <a:rPr lang="en-US" dirty="0"/>
              <a:t>[PRESECRIBED EMOTIONS]</a:t>
            </a:r>
          </a:p>
        </p:txBody>
      </p:sp>
      <p:sp>
        <p:nvSpPr>
          <p:cNvPr id="4" name="Slide Number Placeholder 3"/>
          <p:cNvSpPr>
            <a:spLocks noGrp="1"/>
          </p:cNvSpPr>
          <p:nvPr>
            <p:ph type="sldNum" sz="quarter" idx="5"/>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30169939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aversive, you would probably not enjoy finding yourself in any of them</a:t>
            </a:r>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1502064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71</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72</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73</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MOVING ON] and again, this is replicating what we found in our pilot</a:t>
            </a:r>
          </a:p>
        </p:txBody>
      </p:sp>
      <p:sp>
        <p:nvSpPr>
          <p:cNvPr id="4" name="Slide Number Placeholder 3"/>
          <p:cNvSpPr>
            <a:spLocks noGrp="1"/>
          </p:cNvSpPr>
          <p:nvPr>
            <p:ph type="sldNum" sz="quarter" idx="10"/>
          </p:nvPr>
        </p:nvSpPr>
        <p:spPr/>
        <p:txBody>
          <a:bodyPr/>
          <a:lstStyle/>
          <a:p>
            <a:fld id="{737D205A-A210-4D70-A5A7-4AE9F5805460}" type="slidenum">
              <a:rPr lang="en-US" smtClean="0"/>
              <a:t>74</a:t>
            </a:fld>
            <a:endParaRPr lang="en-US"/>
          </a:p>
        </p:txBody>
      </p:sp>
    </p:spTree>
    <p:extLst>
      <p:ext uri="{BB962C8B-B14F-4D97-AF65-F5344CB8AC3E}">
        <p14:creationId xmlns:p14="http://schemas.microsoft.com/office/powerpoint/2010/main" val="1156937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76</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77</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second thing I think we can take away here</a:t>
            </a:r>
          </a:p>
          <a:p>
            <a:endParaRPr lang="en-US" dirty="0"/>
          </a:p>
          <a:p>
            <a:r>
              <a:rPr lang="en-US" dirty="0"/>
              <a:t>[TALK]</a:t>
            </a:r>
          </a:p>
          <a:p>
            <a:endParaRPr lang="en-US" dirty="0"/>
          </a:p>
          <a:p>
            <a:r>
              <a:rPr lang="en-US" dirty="0"/>
              <a:t>But where does that leave us?</a:t>
            </a:r>
          </a:p>
          <a:p>
            <a:endParaRPr lang="en-US" dirty="0"/>
          </a:p>
          <a:p>
            <a:r>
              <a:rPr lang="en-US" dirty="0"/>
              <a:t>A null effect is not very exciting and doesn’t really tell us much</a:t>
            </a:r>
          </a:p>
        </p:txBody>
      </p:sp>
      <p:sp>
        <p:nvSpPr>
          <p:cNvPr id="4" name="Slide Number Placeholder 3"/>
          <p:cNvSpPr>
            <a:spLocks noGrp="1"/>
          </p:cNvSpPr>
          <p:nvPr>
            <p:ph type="sldNum" sz="quarter" idx="5"/>
          </p:nvPr>
        </p:nvSpPr>
        <p:spPr/>
        <p:txBody>
          <a:bodyPr/>
          <a:lstStyle/>
          <a:p>
            <a:fld id="{737D205A-A210-4D70-A5A7-4AE9F5805460}" type="slidenum">
              <a:rPr lang="en-US" smtClean="0"/>
              <a:t>79</a:t>
            </a:fld>
            <a:endParaRPr lang="en-US"/>
          </a:p>
        </p:txBody>
      </p:sp>
    </p:spTree>
    <p:extLst>
      <p:ext uri="{BB962C8B-B14F-4D97-AF65-F5344CB8AC3E}">
        <p14:creationId xmlns:p14="http://schemas.microsoft.com/office/powerpoint/2010/main" val="3916216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80</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81</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largely unexpected, making it difficult to adequately prepare an appropriate response</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4100653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82</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83</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85</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86</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87</a:t>
            </a:fld>
            <a:endParaRPr lang="en-US"/>
          </a:p>
        </p:txBody>
      </p:sp>
    </p:spTree>
    <p:extLst>
      <p:ext uri="{BB962C8B-B14F-4D97-AF65-F5344CB8AC3E}">
        <p14:creationId xmlns:p14="http://schemas.microsoft.com/office/powerpoint/2010/main" val="6573880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likely because Forecasters were specifically using the strategy at higher intensities; the situation which experiencers found themselves the least likely to successfully deploy distraction. </a:t>
            </a:r>
          </a:p>
          <a:p>
            <a:endParaRPr lang="en-US" dirty="0"/>
          </a:p>
          <a:p>
            <a:r>
              <a:rPr lang="en-US" dirty="0"/>
              <a:t>, 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88</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91</a:t>
            </a:fld>
            <a:endParaRPr lang="en-US"/>
          </a:p>
        </p:txBody>
      </p:sp>
    </p:spTree>
    <p:extLst>
      <p:ext uri="{BB962C8B-B14F-4D97-AF65-F5344CB8AC3E}">
        <p14:creationId xmlns:p14="http://schemas.microsoft.com/office/powerpoint/2010/main" val="2911762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92</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93</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94</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dynamic or in other words have some sort of a temporal component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34169052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95</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96</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97</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98</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99</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100</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even though these threats are not </a:t>
            </a:r>
          </a:p>
        </p:txBody>
      </p:sp>
      <p:sp>
        <p:nvSpPr>
          <p:cNvPr id="4" name="Slide Number Placeholder 3"/>
          <p:cNvSpPr>
            <a:spLocks noGrp="1"/>
          </p:cNvSpPr>
          <p:nvPr>
            <p:ph type="sldNum" sz="quarter" idx="5"/>
          </p:nvPr>
        </p:nvSpPr>
        <p:spPr/>
        <p:txBody>
          <a:bodyPr/>
          <a:lstStyle/>
          <a:p>
            <a:fld id="{737D205A-A210-4D70-A5A7-4AE9F5805460}" type="slidenum">
              <a:rPr lang="en-US" smtClean="0"/>
              <a:t>103</a:t>
            </a:fld>
            <a:endParaRPr lang="en-US"/>
          </a:p>
        </p:txBody>
      </p:sp>
    </p:spTree>
    <p:extLst>
      <p:ext uri="{BB962C8B-B14F-4D97-AF65-F5344CB8AC3E}">
        <p14:creationId xmlns:p14="http://schemas.microsoft.com/office/powerpoint/2010/main" val="39886724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threats, I think they offer a decent start to answering some of these types of questions</a:t>
            </a:r>
          </a:p>
        </p:txBody>
      </p:sp>
      <p:sp>
        <p:nvSpPr>
          <p:cNvPr id="4" name="Slide Number Placeholder 3"/>
          <p:cNvSpPr>
            <a:spLocks noGrp="1"/>
          </p:cNvSpPr>
          <p:nvPr>
            <p:ph type="sldNum" sz="quarter" idx="5"/>
          </p:nvPr>
        </p:nvSpPr>
        <p:spPr/>
        <p:txBody>
          <a:bodyPr/>
          <a:lstStyle/>
          <a:p>
            <a:fld id="{737D205A-A210-4D70-A5A7-4AE9F5805460}" type="slidenum">
              <a:rPr lang="en-US" smtClean="0"/>
              <a:t>104</a:t>
            </a:fld>
            <a:endParaRPr lang="en-US"/>
          </a:p>
        </p:txBody>
      </p:sp>
    </p:spTree>
    <p:extLst>
      <p:ext uri="{BB962C8B-B14F-4D97-AF65-F5344CB8AC3E}">
        <p14:creationId xmlns:p14="http://schemas.microsoft.com/office/powerpoint/2010/main" val="5812911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105</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10/13/2023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10/13/2023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png"/><Relationship Id="rId1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s://www.easternstate.org/searchlight-series" TargetMode="External"/><Relationship Id="rId17" Type="http://schemas.openxmlformats.org/officeDocument/2006/relationships/hyperlink" Target="https://www.pngall.com/angry-person-png/" TargetMode="External"/><Relationship Id="rId2" Type="http://schemas.openxmlformats.org/officeDocument/2006/relationships/notesSlide" Target="../notesSlides/notesSlide10.xml"/><Relationship Id="rId16" Type="http://schemas.openxmlformats.org/officeDocument/2006/relationships/image" Target="../media/image7.png"/><Relationship Id="rId20"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4.jpg"/><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svg"/><Relationship Id="rId19" Type="http://schemas.microsoft.com/office/2007/relationships/hdphoto" Target="../media/hdphoto2.wdp"/><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easternstate.org/searchlight-series"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hyperlink" Target="https://www.easternstate.org/searchlight-series" TargetMode="Externa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03.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4.jpg"/><Relationship Id="rId7" Type="http://schemas.microsoft.com/office/2007/relationships/hdphoto" Target="../media/hdphoto3.wdp"/><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eg"/><Relationship Id="rId10" Type="http://schemas.microsoft.com/office/2007/relationships/hdphoto" Target="../media/hdphoto4.wdp"/><Relationship Id="rId4" Type="http://schemas.openxmlformats.org/officeDocument/2006/relationships/hyperlink" Target="https://www.easternstate.org/searchlight-series" TargetMode="External"/><Relationship Id="rId9" Type="http://schemas.openxmlformats.org/officeDocument/2006/relationships/image" Target="../media/image43.png"/></Relationships>
</file>

<file path=ppt/slides/_rels/slide10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g"/><Relationship Id="rId7" Type="http://schemas.microsoft.com/office/2007/relationships/hdphoto" Target="../media/hdphoto1.wdp"/><Relationship Id="rId12" Type="http://schemas.openxmlformats.org/officeDocument/2006/relationships/hyperlink" Target="https://davidhencke.com/tag/muggers/" TargetMode="External"/><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47.jpeg"/><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4.jpg"/><Relationship Id="rId18" Type="http://schemas.openxmlformats.org/officeDocument/2006/relationships/image" Target="../media/image7.png"/><Relationship Id="rId3" Type="http://schemas.openxmlformats.org/officeDocument/2006/relationships/image" Target="../media/image9.png"/><Relationship Id="rId21" Type="http://schemas.microsoft.com/office/2007/relationships/hdphoto" Target="../media/hdphoto2.wdp"/><Relationship Id="rId7" Type="http://schemas.openxmlformats.org/officeDocument/2006/relationships/image" Target="../media/image13.png"/><Relationship Id="rId12" Type="http://schemas.openxmlformats.org/officeDocument/2006/relationships/image" Target="../media/image18.svg"/><Relationship Id="rId17" Type="http://schemas.microsoft.com/office/2007/relationships/hdphoto" Target="../media/hdphoto1.wdp"/><Relationship Id="rId2" Type="http://schemas.openxmlformats.org/officeDocument/2006/relationships/notesSlide" Target="../notesSlides/notesSlide11.xml"/><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24" Type="http://schemas.openxmlformats.org/officeDocument/2006/relationships/image" Target="../media/image20.svg"/><Relationship Id="rId5" Type="http://schemas.openxmlformats.org/officeDocument/2006/relationships/image" Target="../media/image11.png"/><Relationship Id="rId15" Type="http://schemas.openxmlformats.org/officeDocument/2006/relationships/image" Target="../media/image5.png"/><Relationship Id="rId23" Type="http://schemas.openxmlformats.org/officeDocument/2006/relationships/image" Target="../media/image19.png"/><Relationship Id="rId10" Type="http://schemas.openxmlformats.org/officeDocument/2006/relationships/image" Target="../media/image16.svg"/><Relationship Id="rId19" Type="http://schemas.openxmlformats.org/officeDocument/2006/relationships/hyperlink" Target="https://www.pngall.com/angry-person-png/" TargetMode="External"/><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1.png"/><Relationship Id="rId7" Type="http://schemas.openxmlformats.org/officeDocument/2006/relationships/image" Target="../media/image87.png"/><Relationship Id="rId2" Type="http://schemas.openxmlformats.org/officeDocument/2006/relationships/image" Target="../media/image47.jpeg"/><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11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47.jpeg"/><Relationship Id="rId1" Type="http://schemas.openxmlformats.org/officeDocument/2006/relationships/slideLayout" Target="../slideLayouts/slideLayout12.xml"/><Relationship Id="rId4" Type="http://schemas.openxmlformats.org/officeDocument/2006/relationships/hyperlink" Target="https://aestheticblasphemy.com/blog/quotables/life-quotes/the-right-and-the-wrong/176" TargetMode="External"/></Relationships>
</file>

<file path=ppt/slides/_rels/slide113.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5.wdp"/><Relationship Id="rId7" Type="http://schemas.openxmlformats.org/officeDocument/2006/relationships/hyperlink" Target="https://dcmetrotherapy.com/2020/10/12/how-to-cope-with-nightmares/" TargetMode="External"/><Relationship Id="rId2" Type="http://schemas.openxmlformats.org/officeDocument/2006/relationships/image" Target="../media/image59.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0.png"/><Relationship Id="rId10" Type="http://schemas.openxmlformats.org/officeDocument/2006/relationships/hyperlink" Target="https://clipground.com/scream-mask-clipart.html" TargetMode="External"/><Relationship Id="rId4" Type="http://schemas.openxmlformats.org/officeDocument/2006/relationships/hyperlink" Target="https://www.univision.com/entretenimiento/cine-y-series/las-10-mejores-peliculas-de-terror-de-todos-los-tiempos-ya-no-hay-mas-dudas" TargetMode="External"/><Relationship Id="rId9" Type="http://schemas.microsoft.com/office/2007/relationships/hdphoto" Target="../media/hdphoto7.wdp"/></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4.jpg"/><Relationship Id="rId18" Type="http://schemas.openxmlformats.org/officeDocument/2006/relationships/image" Target="../media/image7.png"/><Relationship Id="rId3" Type="http://schemas.openxmlformats.org/officeDocument/2006/relationships/image" Target="../media/image9.png"/><Relationship Id="rId21" Type="http://schemas.microsoft.com/office/2007/relationships/hdphoto" Target="../media/hdphoto2.wdp"/><Relationship Id="rId7" Type="http://schemas.openxmlformats.org/officeDocument/2006/relationships/image" Target="../media/image13.png"/><Relationship Id="rId12" Type="http://schemas.openxmlformats.org/officeDocument/2006/relationships/image" Target="../media/image18.svg"/><Relationship Id="rId17" Type="http://schemas.microsoft.com/office/2007/relationships/hdphoto" Target="../media/hdphoto1.wdp"/><Relationship Id="rId2" Type="http://schemas.openxmlformats.org/officeDocument/2006/relationships/notesSlide" Target="../notesSlides/notesSlide12.xml"/><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24" Type="http://schemas.openxmlformats.org/officeDocument/2006/relationships/image" Target="../media/image20.svg"/><Relationship Id="rId5" Type="http://schemas.openxmlformats.org/officeDocument/2006/relationships/image" Target="../media/image11.png"/><Relationship Id="rId15" Type="http://schemas.openxmlformats.org/officeDocument/2006/relationships/image" Target="../media/image5.png"/><Relationship Id="rId23" Type="http://schemas.openxmlformats.org/officeDocument/2006/relationships/image" Target="../media/image19.png"/><Relationship Id="rId10" Type="http://schemas.openxmlformats.org/officeDocument/2006/relationships/image" Target="../media/image16.svg"/><Relationship Id="rId19" Type="http://schemas.openxmlformats.org/officeDocument/2006/relationships/hyperlink" Target="https://www.pngall.com/angry-person-png/" TargetMode="External"/><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hyperlink" Target="https://www.easternstate.org/searchlight-series" TargetMode="External"/><Relationship Id="rId22" Type="http://schemas.openxmlformats.org/officeDocument/2006/relationships/hyperlink" Target="https://davidhencke.com/tag/muggers/"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davidhencke.com/tag/muggers/" TargetMode="External"/><Relationship Id="rId3" Type="http://schemas.openxmlformats.org/officeDocument/2006/relationships/image" Target="../media/image21.png"/><Relationship Id="rId7" Type="http://schemas.openxmlformats.org/officeDocument/2006/relationships/image" Target="../media/image6.png"/><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4.jpg"/><Relationship Id="rId9" Type="http://schemas.openxmlformats.org/officeDocument/2006/relationships/image" Target="../media/image7.png"/><Relationship Id="rId1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davidhencke.com/tag/muggers/" TargetMode="External"/><Relationship Id="rId3" Type="http://schemas.openxmlformats.org/officeDocument/2006/relationships/image" Target="../media/image21.png"/><Relationship Id="rId7" Type="http://schemas.openxmlformats.org/officeDocument/2006/relationships/image" Target="../media/image6.png"/><Relationship Id="rId12" Type="http://schemas.microsoft.com/office/2007/relationships/hdphoto" Target="../media/hdphoto2.wdp"/><Relationship Id="rId17" Type="http://schemas.openxmlformats.org/officeDocument/2006/relationships/image" Target="../media/image23.png"/><Relationship Id="rId2" Type="http://schemas.openxmlformats.org/officeDocument/2006/relationships/notesSlide" Target="../notesSlides/notesSlide14.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www.easternstate.org/searchlight-series" TargetMode="External"/><Relationship Id="rId15" Type="http://schemas.openxmlformats.org/officeDocument/2006/relationships/image" Target="../media/image20.svg"/><Relationship Id="rId10" Type="http://schemas.openxmlformats.org/officeDocument/2006/relationships/hyperlink" Target="https://www.pngall.com/angry-person-png/" TargetMode="External"/><Relationship Id="rId4" Type="http://schemas.openxmlformats.org/officeDocument/2006/relationships/image" Target="../media/image4.jpg"/><Relationship Id="rId9" Type="http://schemas.openxmlformats.org/officeDocument/2006/relationships/image" Target="../media/image7.pn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2.wdp"/><Relationship Id="rId1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hyperlink" Target="https://www.easternstate.org/searchlight-series" TargetMode="External"/><Relationship Id="rId11" Type="http://schemas.openxmlformats.org/officeDocument/2006/relationships/hyperlink" Target="https://www.pngall.com/angry-person-png/" TargetMode="External"/><Relationship Id="rId5" Type="http://schemas.openxmlformats.org/officeDocument/2006/relationships/image" Target="../media/image4.jpg"/><Relationship Id="rId1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24.png"/><Relationship Id="rId9" Type="http://schemas.microsoft.com/office/2007/relationships/hdphoto" Target="../media/hdphoto1.wdp"/><Relationship Id="rId14" Type="http://schemas.openxmlformats.org/officeDocument/2006/relationships/hyperlink" Target="https://davidhencke.com/tag/mugger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13" Type="http://schemas.microsoft.com/office/2007/relationships/hdphoto" Target="../media/hdphoto1.wdp"/><Relationship Id="rId18" Type="http://schemas.openxmlformats.org/officeDocument/2006/relationships/hyperlink" Target="https://davidhencke.com/tag/muggers/"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png"/><Relationship Id="rId17" Type="http://schemas.microsoft.com/office/2007/relationships/hdphoto" Target="../media/hdphoto2.wdp"/><Relationship Id="rId2" Type="http://schemas.openxmlformats.org/officeDocument/2006/relationships/notesSlide" Target="../notesSlides/notesSlide16.xml"/><Relationship Id="rId16" Type="http://schemas.openxmlformats.org/officeDocument/2006/relationships/image" Target="../media/image8.png"/><Relationship Id="rId20" Type="http://schemas.openxmlformats.org/officeDocument/2006/relationships/image" Target="../media/image20.sv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5.png"/><Relationship Id="rId5" Type="http://schemas.openxmlformats.org/officeDocument/2006/relationships/image" Target="../media/image27.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19" Type="http://schemas.openxmlformats.org/officeDocument/2006/relationships/image" Target="../media/image19.png"/><Relationship Id="rId4" Type="http://schemas.openxmlformats.org/officeDocument/2006/relationships/image" Target="../media/image26.svg"/><Relationship Id="rId9" Type="http://schemas.openxmlformats.org/officeDocument/2006/relationships/image" Target="../media/image4.jp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7.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9.png"/><Relationship Id="rId5" Type="http://schemas.openxmlformats.org/officeDocument/2006/relationships/image" Target="../media/image27.png"/><Relationship Id="rId15" Type="http://schemas.openxmlformats.org/officeDocument/2006/relationships/image" Target="../media/image13.png"/><Relationship Id="rId10" Type="http://schemas.openxmlformats.org/officeDocument/2006/relationships/hyperlink" Target="https://www.easternstate.org/searchlight-series" TargetMode="External"/><Relationship Id="rId19" Type="http://schemas.openxmlformats.org/officeDocument/2006/relationships/image" Target="../media/image17.png"/><Relationship Id="rId4" Type="http://schemas.openxmlformats.org/officeDocument/2006/relationships/image" Target="../media/image26.svg"/><Relationship Id="rId9" Type="http://schemas.openxmlformats.org/officeDocument/2006/relationships/image" Target="../media/image4.jpg"/><Relationship Id="rId14"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https://commons.wikimedia.org/wiki/File:Pacman_HD.png" TargetMode="External"/><Relationship Id="rId4" Type="http://schemas.openxmlformats.org/officeDocument/2006/relationships/image" Target="../media/image32.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24.png"/><Relationship Id="rId5" Type="http://schemas.openxmlformats.org/officeDocument/2006/relationships/hyperlink" Target="https://commons.wikimedia.org/wiki/File:Pacman_HD.png" TargetMode="External"/><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easternstate.org/searchlight-serie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jpeg"/><Relationship Id="rId18" Type="http://schemas.microsoft.com/office/2007/relationships/hdphoto" Target="../media/hdphoto1.wdp"/><Relationship Id="rId3" Type="http://schemas.openxmlformats.org/officeDocument/2006/relationships/image" Target="../media/image31.png"/><Relationship Id="rId21" Type="http://schemas.openxmlformats.org/officeDocument/2006/relationships/image" Target="../media/image8.png"/><Relationship Id="rId7" Type="http://schemas.openxmlformats.org/officeDocument/2006/relationships/hyperlink" Target="https://freepngimg.com/png/21578-pac-man-ghost-clipart" TargetMode="External"/><Relationship Id="rId12" Type="http://schemas.openxmlformats.org/officeDocument/2006/relationships/image" Target="../media/image37.jpeg"/><Relationship Id="rId17" Type="http://schemas.openxmlformats.org/officeDocument/2006/relationships/image" Target="../media/image6.png"/><Relationship Id="rId2" Type="http://schemas.openxmlformats.org/officeDocument/2006/relationships/notesSlide" Target="../notesSlides/notesSlide20.xml"/><Relationship Id="rId16" Type="http://schemas.openxmlformats.org/officeDocument/2006/relationships/image" Target="../media/image5.png"/><Relationship Id="rId20" Type="http://schemas.openxmlformats.org/officeDocument/2006/relationships/hyperlink" Target="https://www.pngall.com/angry-person-png/" TargetMode="Externa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24.png"/><Relationship Id="rId5" Type="http://schemas.openxmlformats.org/officeDocument/2006/relationships/hyperlink" Target="https://commons.wikimedia.org/wiki/File:Pacman_HD.png" TargetMode="External"/><Relationship Id="rId15" Type="http://schemas.openxmlformats.org/officeDocument/2006/relationships/image" Target="../media/image40.jpeg"/><Relationship Id="rId23" Type="http://schemas.openxmlformats.org/officeDocument/2006/relationships/hyperlink" Target="https://davidhencke.com/tag/muggers/" TargetMode="External"/><Relationship Id="rId10" Type="http://schemas.openxmlformats.org/officeDocument/2006/relationships/image" Target="../media/image36.png"/><Relationship Id="rId19"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35.svg"/><Relationship Id="rId14" Type="http://schemas.openxmlformats.org/officeDocument/2006/relationships/image" Target="../media/image39.jpeg"/><Relationship Id="rId22"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g"/><Relationship Id="rId7" Type="http://schemas.microsoft.com/office/2007/relationships/hdphoto" Target="../media/hdphoto1.wdp"/><Relationship Id="rId12" Type="http://schemas.openxmlformats.org/officeDocument/2006/relationships/hyperlink" Target="https://davidhencke.com/tag/mugger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7.png"/><Relationship Id="rId10" Type="http://schemas.openxmlformats.org/officeDocument/2006/relationships/image" Target="../media/image41.jpeg"/><Relationship Id="rId4" Type="http://schemas.openxmlformats.org/officeDocument/2006/relationships/hyperlink" Target="https://www.easternstate.org/searchlight-series" TargetMode="External"/><Relationship Id="rId9" Type="http://schemas.openxmlformats.org/officeDocument/2006/relationships/hyperlink" Target="https://davidhencke.com/tag/mugger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jpg"/><Relationship Id="rId7"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pngall.com/angry-person-png/" TargetMode="External"/><Relationship Id="rId5" Type="http://schemas.openxmlformats.org/officeDocument/2006/relationships/image" Target="../media/image7.png"/><Relationship Id="rId10" Type="http://schemas.openxmlformats.org/officeDocument/2006/relationships/hyperlink" Target="http://fridaythe13th.wikia.com/wiki/Jason_Voorhees" TargetMode="External"/><Relationship Id="rId4" Type="http://schemas.openxmlformats.org/officeDocument/2006/relationships/hyperlink" Target="https://www.easternstate.org/searchlight-series" TargetMode="External"/><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hyperlink" Target="http://fridaythe13th.wikia.com/wiki/Jason_Voorhees" TargetMode="External"/><Relationship Id="rId3" Type="http://schemas.openxmlformats.org/officeDocument/2006/relationships/image" Target="../media/image4.jpg"/><Relationship Id="rId7" Type="http://schemas.microsoft.com/office/2007/relationships/hdphoto" Target="../media/hdphoto3.wdp"/><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eg"/><Relationship Id="rId10" Type="http://schemas.microsoft.com/office/2007/relationships/hdphoto" Target="../media/hdphoto4.wdp"/><Relationship Id="rId4" Type="http://schemas.openxmlformats.org/officeDocument/2006/relationships/hyperlink" Target="https://www.easternstate.org/searchlight-series" TargetMode="External"/><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37.jpeg"/><Relationship Id="rId7"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easternstate.org/searchlight-seri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easternstate.org/searchlight-serie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jpg"/><Relationship Id="rId7" Type="http://schemas.openxmlformats.org/officeDocument/2006/relationships/image" Target="../media/image51.png"/><Relationship Id="rId12"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jpeg"/><Relationship Id="rId5" Type="http://schemas.openxmlformats.org/officeDocument/2006/relationships/image" Target="../media/image49.png"/><Relationship Id="rId10" Type="http://schemas.openxmlformats.org/officeDocument/2006/relationships/image" Target="../media/image54.jpg"/><Relationship Id="rId4" Type="http://schemas.openxmlformats.org/officeDocument/2006/relationships/hyperlink" Target="https://www.easternstate.org/searchlight-series" TargetMode="External"/><Relationship Id="rId9" Type="http://schemas.openxmlformats.org/officeDocument/2006/relationships/image" Target="../media/image53.jpeg"/><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59.png"/><Relationship Id="rId7" Type="http://schemas.microsoft.com/office/2007/relationships/hdphoto" Target="../media/hdphoto6.wdp"/><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hyperlink" Target="https://dcmetrotherapy.com/2020/10/12/how-to-cope-with-nightmares/" TargetMode="External"/><Relationship Id="rId3" Type="http://schemas.openxmlformats.org/officeDocument/2006/relationships/image" Target="../media/image59.png"/><Relationship Id="rId7" Type="http://schemas.microsoft.com/office/2007/relationships/hdphoto" Target="../media/hdphoto6.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hyperlink" Target="https://clipground.com/scream-mask-clipart.html" TargetMode="External"/><Relationship Id="rId5" Type="http://schemas.openxmlformats.org/officeDocument/2006/relationships/hyperlink" Target="https://www.univision.com/entretenimiento/cine-y-series/las-10-mejores-peliculas-de-terror-de-todos-los-tiempos-ya-no-hay-mas-dudas" TargetMode="External"/><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easternstate.org/searchlight-seri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9.wdp"/></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9.wdp"/></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www.picserver.org/highway-signs2/l/limitation.html" TargetMode="External"/><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www.independent.co.uk/news/uk/politics/uk-police-shooting-statistics-discharge-firearms-figures-freddie-gray-baton-killings-homicide-a7160391.html" TargetMode="External"/><Relationship Id="rId4" Type="http://schemas.openxmlformats.org/officeDocument/2006/relationships/image" Target="../media/image66.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g"/><Relationship Id="rId7" Type="http://schemas.microsoft.com/office/2007/relationships/hdphoto" Target="../media/hdphoto1.wdp"/><Relationship Id="rId12" Type="http://schemas.openxmlformats.org/officeDocument/2006/relationships/hyperlink" Target="https://davidhencke.com/tag/mugge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hyperlink" Target="https://www.easternstate.org/searchlight-series" TargetMode="External"/><Relationship Id="rId9" Type="http://schemas.openxmlformats.org/officeDocument/2006/relationships/hyperlink" Target="https://www.pngall.com/angry-person-p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2.wdp"/><Relationship Id="rId3" Type="http://schemas.openxmlformats.org/officeDocument/2006/relationships/image" Target="../media/image4.jp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hyperlink" Target="https://www.pngall.com/angry-person-png/" TargetMode="External"/><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hyperlink" Target="https://www.easternstate.org/searchlight-series" TargetMode="External"/><Relationship Id="rId9" Type="http://schemas.microsoft.com/office/2007/relationships/hdphoto" Target="../media/hdphoto1.wdp"/><Relationship Id="rId14" Type="http://schemas.openxmlformats.org/officeDocument/2006/relationships/hyperlink" Target="https://davidhencke.com/tag/muggers/"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hyperlink" Target="https://www.univision.com/entretenimiento/cine-y-series/las-10-mejores-peliculas-de-terror-de-todos-los-tiempos-ya-no-hay-mas-dudas" TargetMode="Externa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8" Type="http://schemas.openxmlformats.org/officeDocument/2006/relationships/hyperlink" Target="https://www.easternstate.org/searchlight-series" TargetMode="External"/><Relationship Id="rId13" Type="http://schemas.openxmlformats.org/officeDocument/2006/relationships/hyperlink" Target="https://www.pngall.com/angry-person-png/" TargetMode="External"/><Relationship Id="rId3" Type="http://schemas.openxmlformats.org/officeDocument/2006/relationships/image" Target="../media/image9.png"/><Relationship Id="rId7" Type="http://schemas.openxmlformats.org/officeDocument/2006/relationships/image" Target="../media/image4.jpg"/><Relationship Id="rId12"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hyperlink" Target="https://davidhencke.com/tag/muggers/" TargetMode="External"/><Relationship Id="rId1" Type="http://schemas.openxmlformats.org/officeDocument/2006/relationships/slideLayout" Target="../slideLayouts/slideLayout6.xml"/><Relationship Id="rId6" Type="http://schemas.openxmlformats.org/officeDocument/2006/relationships/image" Target="../media/image12.svg"/><Relationship Id="rId11" Type="http://schemas.microsoft.com/office/2007/relationships/hdphoto" Target="../media/hdphoto1.wdp"/><Relationship Id="rId5" Type="http://schemas.openxmlformats.org/officeDocument/2006/relationships/image" Target="../media/image11.png"/><Relationship Id="rId1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10.svg"/><Relationship Id="rId9" Type="http://schemas.openxmlformats.org/officeDocument/2006/relationships/image" Target="../media/image5.png"/><Relationship Id="rId1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13" Type="http://schemas.microsoft.com/office/2007/relationships/hdphoto" Target="../media/hdphoto1.wdp"/><Relationship Id="rId18" Type="http://schemas.openxmlformats.org/officeDocument/2006/relationships/hyperlink" Target="https://davidhencke.com/tag/muggers/"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6.png"/><Relationship Id="rId17" Type="http://schemas.microsoft.com/office/2007/relationships/hdphoto" Target="../media/hdphoto2.wdp"/><Relationship Id="rId2" Type="http://schemas.openxmlformats.org/officeDocument/2006/relationships/notesSlide" Target="../notesSlides/notesSlide9.xml"/><Relationship Id="rId16"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5.png"/><Relationship Id="rId5" Type="http://schemas.openxmlformats.org/officeDocument/2006/relationships/image" Target="../media/image11.png"/><Relationship Id="rId15" Type="http://schemas.openxmlformats.org/officeDocument/2006/relationships/hyperlink" Target="https://www.pngall.com/angry-person-png/" TargetMode="External"/><Relationship Id="rId10" Type="http://schemas.openxmlformats.org/officeDocument/2006/relationships/hyperlink" Target="https://www.easternstate.org/searchlight-series" TargetMode="External"/><Relationship Id="rId4" Type="http://schemas.openxmlformats.org/officeDocument/2006/relationships/image" Target="../media/image10.svg"/><Relationship Id="rId9" Type="http://schemas.openxmlformats.org/officeDocument/2006/relationships/image" Target="../media/image4.jpg"/><Relationship Id="rId1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hyperlink" Target="https://www.easternstate.org/searchlight-serie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4.png"/><Relationship Id="rId4" Type="http://schemas.openxmlformats.org/officeDocument/2006/relationships/hyperlink" Target="https://www.easternstate.org/searchlight-se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b="1" dirty="0">
                <a:ln w="0"/>
                <a:effectLst>
                  <a:outerShdw blurRad="38100" dist="19050" dir="2700000" algn="tl" rotWithShape="0">
                    <a:schemeClr val="dk1">
                      <a:alpha val="40000"/>
                    </a:schemeClr>
                  </a:outerShdw>
                </a:effectLst>
              </a:rPr>
              <a:t>Fear Factor: </a:t>
            </a:r>
            <a:br>
              <a:rPr lang="en-US" b="1" dirty="0">
                <a:ln w="0"/>
                <a:effectLst>
                  <a:outerShdw blurRad="38100" dist="19050" dir="2700000" algn="tl" rotWithShape="0">
                    <a:schemeClr val="dk1">
                      <a:alpha val="40000"/>
                    </a:schemeClr>
                  </a:outerShdw>
                </a:effectLst>
              </a:rPr>
            </a:br>
            <a:r>
              <a:rPr lang="en-US" sz="3600" b="1" dirty="0">
                <a:ln w="0"/>
                <a:effectLst>
                  <a:outerShdw blurRad="38100" dist="19050" dir="2700000" algn="tl" rotWithShape="0">
                    <a:schemeClr val="dk1">
                      <a:alpha val="40000"/>
                    </a:schemeClr>
                  </a:outerShdw>
                </a:effectLst>
              </a:rPr>
              <a:t>Emotions and Self-Regulation in </a:t>
            </a:r>
            <a:br>
              <a:rPr lang="en-US" sz="3600" b="1" dirty="0">
                <a:ln w="0"/>
                <a:effectLst>
                  <a:outerShdw blurRad="38100" dist="19050" dir="2700000" algn="tl" rotWithShape="0">
                    <a:schemeClr val="dk1">
                      <a:alpha val="40000"/>
                    </a:schemeClr>
                  </a:outerShdw>
                </a:effectLst>
              </a:rPr>
            </a:br>
            <a:r>
              <a:rPr lang="en-US" sz="3600" b="1" dirty="0">
                <a:ln w="0"/>
                <a:effectLst>
                  <a:outerShdw blurRad="38100" dist="19050" dir="2700000" algn="tl" rotWithShape="0">
                    <a:schemeClr val="dk1">
                      <a:alpha val="40000"/>
                    </a:schemeClr>
                  </a:outerShdw>
                </a:effectLst>
              </a:rPr>
              <a:t>a Threatening, Quasi-Naturalistic Setting</a:t>
            </a:r>
            <a:endParaRPr lang="en-US" b="1" dirty="0">
              <a:solidFill>
                <a:schemeClr val="bg1"/>
              </a:solidFill>
            </a:endParaRPr>
          </a:p>
        </p:txBody>
      </p:sp>
      <p:sp>
        <p:nvSpPr>
          <p:cNvPr id="6" name="Subtitle 2">
            <a:extLst>
              <a:ext uri="{FF2B5EF4-FFF2-40B4-BE49-F238E27FC236}">
                <a16:creationId xmlns:a16="http://schemas.microsoft.com/office/drawing/2014/main" id="{94CAB5D5-27D2-27D1-A29A-927D420D3529}"/>
              </a:ext>
            </a:extLst>
          </p:cNvPr>
          <p:cNvSpPr txBox="1">
            <a:spLocks/>
          </p:cNvSpPr>
          <p:nvPr/>
        </p:nvSpPr>
        <p:spPr>
          <a:xfrm>
            <a:off x="0" y="4823384"/>
            <a:ext cx="12192000" cy="94351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a:ln w="0"/>
                <a:effectLst>
                  <a:outerShdw blurRad="38100" dist="19050" dir="2700000" algn="tl" rotWithShape="0">
                    <a:schemeClr val="dk1">
                      <a:alpha val="40000"/>
                    </a:schemeClr>
                  </a:outerShdw>
                </a:effectLst>
              </a:rPr>
              <a:t>A Presentation by William Mitchell for </a:t>
            </a:r>
            <a:br>
              <a:rPr lang="en-US" i="1">
                <a:ln w="0"/>
                <a:effectLst>
                  <a:outerShdw blurRad="38100" dist="19050" dir="2700000" algn="tl" rotWithShape="0">
                    <a:schemeClr val="dk1">
                      <a:alpha val="40000"/>
                    </a:schemeClr>
                  </a:outerShdw>
                </a:effectLst>
              </a:rPr>
            </a:br>
            <a:r>
              <a:rPr lang="en-US" i="1">
                <a:ln w="0"/>
                <a:effectLst>
                  <a:outerShdw blurRad="38100" dist="19050" dir="2700000" algn="tl" rotWithShape="0">
                    <a:schemeClr val="dk1">
                      <a:alpha val="40000"/>
                    </a:schemeClr>
                  </a:outerShdw>
                </a:effectLst>
              </a:rPr>
              <a:t>Florida State University’s </a:t>
            </a:r>
            <a:r>
              <a:rPr lang="en-US" i="1">
                <a:ln w="0"/>
                <a:solidFill>
                  <a:srgbClr val="763041"/>
                </a:solidFill>
                <a:effectLst>
                  <a:outerShdw blurRad="38100" dist="19050" dir="2700000" algn="tl" rotWithShape="0">
                    <a:schemeClr val="dk1">
                      <a:alpha val="40000"/>
                    </a:schemeClr>
                  </a:outerShdw>
                </a:effectLst>
              </a:rPr>
              <a:t>March Research Laboratory</a:t>
            </a:r>
            <a:endParaRPr lang="en-US">
              <a:ln w="0"/>
              <a:solidFill>
                <a:srgbClr val="763041"/>
              </a:solidFill>
              <a:effectLst>
                <a:outerShdw blurRad="38100" dist="19050" dir="2700000" algn="tl" rotWithShape="0">
                  <a:schemeClr val="dk1">
                    <a:alpha val="40000"/>
                  </a:schemeClr>
                </a:outerShdw>
              </a:effectLst>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grpSp>
        <p:nvGrpSpPr>
          <p:cNvPr id="15" name="Group 14">
            <a:extLst>
              <a:ext uri="{FF2B5EF4-FFF2-40B4-BE49-F238E27FC236}">
                <a16:creationId xmlns:a16="http://schemas.microsoft.com/office/drawing/2014/main" id="{8FA04428-0A34-96BD-1744-FCD91B2359A2}"/>
              </a:ext>
            </a:extLst>
          </p:cNvPr>
          <p:cNvGrpSpPr/>
          <p:nvPr/>
        </p:nvGrpSpPr>
        <p:grpSpPr>
          <a:xfrm>
            <a:off x="9997971" y="5093397"/>
            <a:ext cx="1938369" cy="1580561"/>
            <a:chOff x="9853776" y="4416237"/>
            <a:chExt cx="1938369" cy="1580561"/>
          </a:xfrm>
        </p:grpSpPr>
        <p:pic>
          <p:nvPicPr>
            <p:cNvPr id="12" name="Picture 11" descr="A brain with text overlay&#10;&#10;Description automatically generated with medium confidence">
              <a:extLst>
                <a:ext uri="{FF2B5EF4-FFF2-40B4-BE49-F238E27FC236}">
                  <a16:creationId xmlns:a16="http://schemas.microsoft.com/office/drawing/2014/main" id="{1D65E10B-855D-FA6C-DC62-7CC6C865FA0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3694" r="26865" b="13157"/>
            <a:stretch/>
          </p:blipFill>
          <p:spPr>
            <a:xfrm>
              <a:off x="9976434" y="4416237"/>
              <a:ext cx="1693049" cy="1197410"/>
            </a:xfrm>
            <a:prstGeom prst="rect">
              <a:avLst/>
            </a:prstGeom>
          </p:spPr>
        </p:pic>
        <p:pic>
          <p:nvPicPr>
            <p:cNvPr id="13" name="Picture 12" descr="A brain with text overlay&#10;&#10;Description automatically generated with medium confidence">
              <a:extLst>
                <a:ext uri="{FF2B5EF4-FFF2-40B4-BE49-F238E27FC236}">
                  <a16:creationId xmlns:a16="http://schemas.microsoft.com/office/drawing/2014/main" id="{E5F16D93-7B44-CEF6-6AC1-DD15132EB7E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58737" t="84699"/>
            <a:stretch/>
          </p:blipFill>
          <p:spPr>
            <a:xfrm>
              <a:off x="10116455" y="5785822"/>
              <a:ext cx="1413009" cy="210976"/>
            </a:xfrm>
            <a:prstGeom prst="rect">
              <a:avLst/>
            </a:prstGeom>
          </p:spPr>
        </p:pic>
        <p:pic>
          <p:nvPicPr>
            <p:cNvPr id="14" name="Picture 13" descr="A brain with text overlay&#10;&#10;Description automatically generated with medium confidence">
              <a:extLst>
                <a:ext uri="{FF2B5EF4-FFF2-40B4-BE49-F238E27FC236}">
                  <a16:creationId xmlns:a16="http://schemas.microsoft.com/office/drawing/2014/main" id="{6D8842A2-3049-DEF7-2063-3A3659C23736}"/>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t="82390" r="43396" b="-5549"/>
            <a:stretch/>
          </p:blipFill>
          <p:spPr>
            <a:xfrm>
              <a:off x="9853776" y="5505308"/>
              <a:ext cx="1938369" cy="319315"/>
            </a:xfrm>
            <a:prstGeom prst="rect">
              <a:avLst/>
            </a:prstGeom>
          </p:spPr>
        </p:pic>
      </p:grpSp>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550920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a:solidFill>
                  <a:schemeClr val="accent1">
                    <a:lumMod val="75000"/>
                  </a:schemeClr>
                </a:solidFill>
              </a:rPr>
              <a:t>Complex</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756C21ED-BF95-3467-55DD-9812C9829704}"/>
              </a:ext>
            </a:extLst>
          </p:cNvPr>
          <p:cNvPicPr>
            <a:picLocks noChangeAspect="1"/>
          </p:cNvPicPr>
          <p:nvPr/>
        </p:nvPicPr>
        <p:blipFill rotWithShape="1">
          <a:blip r:embed="rId11">
            <a:alphaModFix amt="20000"/>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5ABA6D0A-5C88-6CD3-E1DB-BD85C10A8D77}"/>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B2BBCAA5-A8AD-C6AB-D1B4-316565B5A772}"/>
                </a:ext>
              </a:extLst>
            </p:cNvPr>
            <p:cNvPicPr>
              <a:picLocks noChangeAspect="1"/>
            </p:cNvPicPr>
            <p:nvPr/>
          </p:nvPicPr>
          <p:blipFill>
            <a:blip r:embed="rId13">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ECB8D266-4A3D-C448-2722-59F3CD4A0162}"/>
                </a:ext>
              </a:extLst>
            </p:cNvPr>
            <p:cNvPicPr>
              <a:picLocks noChangeAspect="1" noChangeArrowheads="1"/>
            </p:cNvPicPr>
            <p:nvPr/>
          </p:nvPicPr>
          <p:blipFill>
            <a:blip r:embed="rId14">
              <a:alphaModFix amt="50000"/>
              <a:extLst>
                <a:ext uri="{BEBA8EAE-BF5A-486C-A8C5-ECC9F3942E4B}">
                  <a14:imgProps xmlns:a14="http://schemas.microsoft.com/office/drawing/2010/main">
                    <a14:imgLayer r:embed="rId15">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BE2796C0-A08D-63E0-6CFB-29330D888762}"/>
              </a:ext>
            </a:extLst>
          </p:cNvPr>
          <p:cNvPicPr>
            <a:picLocks noChangeAspect="1"/>
          </p:cNvPicPr>
          <p:nvPr/>
        </p:nvPicPr>
        <p:blipFill>
          <a:blip r:embed="rId16">
            <a:alphaModFix amt="50000"/>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DF5BF95D-6A94-9EC8-A531-2E0F4113B749}"/>
              </a:ext>
            </a:extLst>
          </p:cNvPr>
          <p:cNvPicPr>
            <a:picLocks noChangeAspect="1"/>
          </p:cNvPicPr>
          <p:nvPr/>
        </p:nvPicPr>
        <p:blipFill>
          <a:blip r:embed="rId18">
            <a:alphaModFix amt="50000"/>
            <a:extLst>
              <a:ext uri="{BEBA8EAE-BF5A-486C-A8C5-ECC9F3942E4B}">
                <a14:imgProps xmlns:a14="http://schemas.microsoft.com/office/drawing/2010/main">
                  <a14:imgLayer r:embed="rId19">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997383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100</a:t>
            </a:fld>
            <a:endParaRPr lang="en-US"/>
          </a:p>
        </p:txBody>
      </p:sp>
    </p:spTree>
    <p:extLst>
      <p:ext uri="{BB962C8B-B14F-4D97-AF65-F5344CB8AC3E}">
        <p14:creationId xmlns:p14="http://schemas.microsoft.com/office/powerpoint/2010/main" val="2100862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676679" y="422941"/>
            <a:ext cx="3537956" cy="584775"/>
          </a:xfrm>
          <a:prstGeom prst="rect">
            <a:avLst/>
          </a:prstGeom>
          <a:noFill/>
        </p:spPr>
        <p:txBody>
          <a:bodyPr wrap="none" rtlCol="0">
            <a:spAutoFit/>
          </a:bodyPr>
          <a:lstStyle/>
          <a:p>
            <a:pPr algn="ctr"/>
            <a:r>
              <a:rPr lang="en-US" sz="3200" b="1" dirty="0"/>
              <a:t>When threats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730991"/>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91" t="2240" r="31190" b="2240"/>
          <a:stretch/>
        </p:blipFill>
        <p:spPr>
          <a:xfrm>
            <a:off x="0" y="0"/>
            <a:ext cx="4891314" cy="6858000"/>
          </a:xfrm>
          <a:prstGeom prst="rect">
            <a:avLst/>
          </a:prstGeom>
        </p:spPr>
      </p:pic>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4">
                  <a:extLst>
                    <a:ext uri="{96DAC541-7B7A-43D3-8B79-37D633B846F1}">
                      <asvg:svgBlip xmlns:asvg="http://schemas.microsoft.com/office/drawing/2016/SVG/main" r:embed="rId5"/>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6">
                  <a:extLst>
                    <a:ext uri="{96DAC541-7B7A-43D3-8B79-37D633B846F1}">
                      <asvg:svgBlip xmlns:asvg="http://schemas.microsoft.com/office/drawing/2016/SVG/main" r:embed="rId7"/>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2">
                  <a:extLst>
                    <a:ext uri="{96DAC541-7B7A-43D3-8B79-37D633B846F1}">
                      <asvg:svgBlip xmlns:asvg="http://schemas.microsoft.com/office/drawing/2016/SVG/main" r:embed="rId13"/>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9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420686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105</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106</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a:solidFill>
                  <a:schemeClr val="accent1">
                    <a:lumMod val="75000"/>
                  </a:schemeClr>
                </a:solidFill>
              </a:rPr>
              <a:t>Complex</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a:solidFill>
                  <a:schemeClr val="accent1">
                    <a:lumMod val="75000"/>
                  </a:schemeClr>
                </a:solidFill>
              </a:rPr>
              <a:t>Compounded</a:t>
            </a: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28691" t="2240" r="31190" b="2240"/>
          <a:stretch/>
        </p:blipFill>
        <p:spPr>
          <a:xfrm>
            <a:off x="7300686" y="0"/>
            <a:ext cx="4891314" cy="6858000"/>
          </a:xfrm>
          <a:prstGeom prst="rect">
            <a:avLst/>
          </a:prstGeom>
        </p:spPr>
      </p:pic>
      <p:grpSp>
        <p:nvGrpSpPr>
          <p:cNvPr id="22" name="Group 21">
            <a:extLst>
              <a:ext uri="{FF2B5EF4-FFF2-40B4-BE49-F238E27FC236}">
                <a16:creationId xmlns:a16="http://schemas.microsoft.com/office/drawing/2014/main" id="{D8964D0E-76A7-2A23-0471-F914DCF9DE98}"/>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3" name="Picture 22">
              <a:extLst>
                <a:ext uri="{FF2B5EF4-FFF2-40B4-BE49-F238E27FC236}">
                  <a16:creationId xmlns:a16="http://schemas.microsoft.com/office/drawing/2014/main" id="{C7BCA331-81EF-7484-DA46-183DE4279103}"/>
                </a:ext>
              </a:extLst>
            </p:cNvPr>
            <p:cNvPicPr>
              <a:picLocks noChangeAspect="1"/>
            </p:cNvPicPr>
            <p:nvPr/>
          </p:nvPicPr>
          <p:blipFill>
            <a:blip r:embed="rId15">
              <a:alphaModFix amt="50000"/>
            </a:blip>
            <a:stretch>
              <a:fillRect/>
            </a:stretch>
          </p:blipFill>
          <p:spPr>
            <a:xfrm>
              <a:off x="-2549825" y="4424517"/>
              <a:ext cx="2889754" cy="6108721"/>
            </a:xfrm>
            <a:prstGeom prst="roundRect">
              <a:avLst/>
            </a:prstGeom>
          </p:spPr>
        </p:pic>
        <p:pic>
          <p:nvPicPr>
            <p:cNvPr id="24" name="Picture 2" descr="Google Pixel 7 Pro - Snow">
              <a:extLst>
                <a:ext uri="{FF2B5EF4-FFF2-40B4-BE49-F238E27FC236}">
                  <a16:creationId xmlns:a16="http://schemas.microsoft.com/office/drawing/2014/main" id="{43B8E610-46F5-BF59-4D1E-41DF438C2F8C}"/>
                </a:ext>
              </a:extLst>
            </p:cNvPr>
            <p:cNvPicPr>
              <a:picLocks noChangeAspect="1" noChangeArrowheads="1"/>
            </p:cNvPicPr>
            <p:nvPr/>
          </p:nvPicPr>
          <p:blipFill>
            <a:blip r:embed="rId16">
              <a:alphaModFix amt="50000"/>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A person pointing at the camera&#10;&#10;Description automatically generated">
            <a:extLst>
              <a:ext uri="{FF2B5EF4-FFF2-40B4-BE49-F238E27FC236}">
                <a16:creationId xmlns:a16="http://schemas.microsoft.com/office/drawing/2014/main" id="{B8E81C08-25BE-2E25-29C2-269E5172C1B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6" name="Picture 25" descr="A person in a hood holding a knife&#10;&#10;Description automatically generated">
            <a:extLst>
              <a:ext uri="{FF2B5EF4-FFF2-40B4-BE49-F238E27FC236}">
                <a16:creationId xmlns:a16="http://schemas.microsoft.com/office/drawing/2014/main" id="{06A970E0-C994-9DF7-57E1-3D23A4595F7C}"/>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7" name="Graphic 26" descr="Magnifying glass with solid fill">
            <a:extLst>
              <a:ext uri="{FF2B5EF4-FFF2-40B4-BE49-F238E27FC236}">
                <a16:creationId xmlns:a16="http://schemas.microsoft.com/office/drawing/2014/main" id="{85E9E312-2BB2-73FD-3D33-D6AF0F05711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608904" y="767902"/>
            <a:ext cx="5903037" cy="6031124"/>
          </a:xfrm>
          <a:prstGeom prst="rect">
            <a:avLst/>
          </a:prstGeom>
        </p:spPr>
      </p:pic>
    </p:spTree>
    <p:extLst>
      <p:ext uri="{BB962C8B-B14F-4D97-AF65-F5344CB8AC3E}">
        <p14:creationId xmlns:p14="http://schemas.microsoft.com/office/powerpoint/2010/main" val="40604362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9031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247203" y="238125"/>
            <a:ext cx="7068725" cy="2492375"/>
          </a:xfrm>
        </p:spPr>
        <p:txBody>
          <a:bodyPr>
            <a:normAutofit fontScale="90000"/>
          </a:bodyPr>
          <a:lstStyle/>
          <a:p>
            <a:pPr algn="ctr"/>
            <a:r>
              <a:rPr lang="en-US" b="1" dirty="0"/>
              <a:t>Some of these questions were not originally conceptualized through a threat framework specifically</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4" name="Picture 3" descr="A wooden block in a hole in a wood surface&#10;&#10;Description automatically generated">
            <a:extLst>
              <a:ext uri="{FF2B5EF4-FFF2-40B4-BE49-F238E27FC236}">
                <a16:creationId xmlns:a16="http://schemas.microsoft.com/office/drawing/2014/main" id="{93E556E0-EBBB-238C-B89B-6A382EE794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9437" y="2974152"/>
            <a:ext cx="4671718" cy="3506140"/>
          </a:xfrm>
          <a:prstGeom prst="rect">
            <a:avLst/>
          </a:prstGeom>
        </p:spPr>
      </p:pic>
    </p:spTree>
    <p:extLst>
      <p:ext uri="{BB962C8B-B14F-4D97-AF65-F5344CB8AC3E}">
        <p14:creationId xmlns:p14="http://schemas.microsoft.com/office/powerpoint/2010/main" val="12833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8" cstate="hqprint">
            <a:extLst>
              <a:ext uri="{BEBA8EAE-BF5A-486C-A8C5-ECC9F3942E4B}">
                <a14:imgProps xmlns:a14="http://schemas.microsoft.com/office/drawing/2010/main">
                  <a14:imgLayer r:embed="rId9">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0772422">
            <a:off x="9289817" y="2877183"/>
            <a:ext cx="1732414" cy="1208882"/>
          </a:xfrm>
          <a:prstGeom prst="rect">
            <a:avLst/>
          </a:prstGeom>
        </p:spPr>
      </p:pic>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4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6001643"/>
          </a:xfrm>
          <a:prstGeom prst="rect">
            <a:avLst/>
          </a:prstGeom>
          <a:noFill/>
        </p:spPr>
        <p:txBody>
          <a:bodyPr wrap="square" rtlCol="0">
            <a:spAutoFit/>
          </a:bodyPr>
          <a:lstStyle/>
          <a:p>
            <a:r>
              <a:rPr lang="en-US" sz="4400" b="1" dirty="0">
                <a:solidFill>
                  <a:schemeClr val="accent1">
                    <a:lumMod val="75000"/>
                  </a:schemeClr>
                </a:solidFill>
              </a:rPr>
              <a:t>Threats</a:t>
            </a:r>
            <a:r>
              <a:rPr lang="en-US" sz="4400" b="1" dirty="0"/>
              <a:t> in our lives can be</a:t>
            </a:r>
            <a:r>
              <a:rPr lang="en-US" sz="4400" dirty="0"/>
              <a:t>:</a:t>
            </a:r>
            <a:br>
              <a:rPr lang="en-US" sz="4400" dirty="0"/>
            </a:br>
            <a:endParaRPr lang="en-US" sz="2000" dirty="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58D36DE6-11DD-6328-E0AA-5E65FE295940}"/>
              </a:ext>
            </a:extLst>
          </p:cNvPr>
          <p:cNvPicPr>
            <a:picLocks noChangeAspect="1"/>
          </p:cNvPicPr>
          <p:nvPr/>
        </p:nvPicPr>
        <p:blipFill rotWithShape="1">
          <a:blip r:embed="rId13">
            <a:alphaModFix amt="20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28691" t="2240" r="31190" b="2240"/>
          <a:stretch/>
        </p:blipFill>
        <p:spPr>
          <a:xfrm>
            <a:off x="7300686" y="0"/>
            <a:ext cx="4891314" cy="6858000"/>
          </a:xfrm>
          <a:prstGeom prst="rect">
            <a:avLst/>
          </a:prstGeom>
        </p:spPr>
      </p:pic>
      <p:grpSp>
        <p:nvGrpSpPr>
          <p:cNvPr id="16" name="Group 15">
            <a:extLst>
              <a:ext uri="{FF2B5EF4-FFF2-40B4-BE49-F238E27FC236}">
                <a16:creationId xmlns:a16="http://schemas.microsoft.com/office/drawing/2014/main" id="{DB851AF0-98CD-86F8-A1D7-36688E30B437}"/>
              </a:ext>
            </a:extLst>
          </p:cNvPr>
          <p:cNvGrpSpPr>
            <a:grpSpLocks noChangeAspect="1"/>
          </p:cNvGrpSpPr>
          <p:nvPr/>
        </p:nvGrpSpPr>
        <p:grpSpPr>
          <a:xfrm rot="20985182">
            <a:off x="7896891"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1371C395-AAC0-4052-09D0-A9BA35FF17BA}"/>
                </a:ext>
              </a:extLst>
            </p:cNvPr>
            <p:cNvPicPr>
              <a:picLocks noChangeAspect="1"/>
            </p:cNvPicPr>
            <p:nvPr/>
          </p:nvPicPr>
          <p:blipFill>
            <a:blip r:embed="rId15"/>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470365AF-7352-9B2A-0BCA-0F67B1D0267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24DE37D1-4694-5206-BD9D-909B10B3F86F}"/>
              </a:ext>
            </a:extLst>
          </p:cNvPr>
          <p:cNvPicPr>
            <a:picLocks noChangeAspect="1"/>
          </p:cNvPicPr>
          <p:nvPr/>
        </p:nvPicPr>
        <p:blipFill>
          <a:blip r:embed="rId18">
            <a:alphaModFix amt="50000"/>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16F4FDD4-C991-7F81-8E48-0C7E40CDBA10}"/>
              </a:ext>
            </a:extLst>
          </p:cNvPr>
          <p:cNvPicPr>
            <a:picLocks noChangeAspect="1"/>
          </p:cNvPicPr>
          <p:nvPr/>
        </p:nvPicPr>
        <p:blipFill>
          <a:blip r:embed="rId20">
            <a:alphaModFix amt="50000"/>
            <a:extLst>
              <a:ext uri="{BEBA8EAE-BF5A-486C-A8C5-ECC9F3942E4B}">
                <a14:imgProps xmlns:a14="http://schemas.microsoft.com/office/drawing/2010/main">
                  <a14:imgLayer r:embed="rId2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 name="Graphic 1" descr="Magnifying glass with solid fill">
            <a:extLst>
              <a:ext uri="{FF2B5EF4-FFF2-40B4-BE49-F238E27FC236}">
                <a16:creationId xmlns:a16="http://schemas.microsoft.com/office/drawing/2014/main" id="{7D7F29CF-ADAF-076A-A86D-84C7BBBD46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81699" y="1009399"/>
            <a:ext cx="5903037" cy="6031124"/>
          </a:xfrm>
          <a:prstGeom prst="rect">
            <a:avLst/>
          </a:prstGeom>
        </p:spPr>
      </p:pic>
    </p:spTree>
    <p:extLst>
      <p:ext uri="{BB962C8B-B14F-4D97-AF65-F5344CB8AC3E}">
        <p14:creationId xmlns:p14="http://schemas.microsoft.com/office/powerpoint/2010/main" val="250492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27" name="Picture 26" descr="A person standing in a dark hallway with a light shining through a metal gate&#10;&#10;Description automatically generated">
            <a:extLst>
              <a:ext uri="{FF2B5EF4-FFF2-40B4-BE49-F238E27FC236}">
                <a16:creationId xmlns:a16="http://schemas.microsoft.com/office/drawing/2014/main" id="{CEEE77E0-E762-BDC1-6CA0-2D1D45EE1E73}"/>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28" name="Group 27">
            <a:extLst>
              <a:ext uri="{FF2B5EF4-FFF2-40B4-BE49-F238E27FC236}">
                <a16:creationId xmlns:a16="http://schemas.microsoft.com/office/drawing/2014/main" id="{C9B58F89-7DC2-2DCC-E1C5-E17D5F7E7CCC}"/>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9" name="Picture 28">
              <a:extLst>
                <a:ext uri="{FF2B5EF4-FFF2-40B4-BE49-F238E27FC236}">
                  <a16:creationId xmlns:a16="http://schemas.microsoft.com/office/drawing/2014/main" id="{19C2FB17-2701-4623-5F36-6B88BDB0B6F6}"/>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30" name="Picture 2" descr="Google Pixel 7 Pro - Snow">
              <a:extLst>
                <a:ext uri="{FF2B5EF4-FFF2-40B4-BE49-F238E27FC236}">
                  <a16:creationId xmlns:a16="http://schemas.microsoft.com/office/drawing/2014/main" id="{67CF65B4-69D7-6C78-DD18-38A5AE8B6B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A person pointing at the camera&#10;&#10;Description automatically generated">
            <a:extLst>
              <a:ext uri="{FF2B5EF4-FFF2-40B4-BE49-F238E27FC236}">
                <a16:creationId xmlns:a16="http://schemas.microsoft.com/office/drawing/2014/main" id="{D7C2B1F9-D9CF-AB19-C59D-1D08E2058D9C}"/>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32" name="Picture 31" descr="A person in a hood holding a knife&#10;&#10;Description automatically generated">
            <a:extLst>
              <a:ext uri="{FF2B5EF4-FFF2-40B4-BE49-F238E27FC236}">
                <a16:creationId xmlns:a16="http://schemas.microsoft.com/office/drawing/2014/main" id="{45CD914E-66B0-190A-6321-EB2CCCFC140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33" name="Graphic 32" descr="Magnifying glass with solid fill">
            <a:extLst>
              <a:ext uri="{FF2B5EF4-FFF2-40B4-BE49-F238E27FC236}">
                <a16:creationId xmlns:a16="http://schemas.microsoft.com/office/drawing/2014/main" id="{855538F6-2A0D-B250-A23B-C7553D4B19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259083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6"/>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9">
            <a:alphaModFix amt="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6"/>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7"/>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2503208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CC5DE-6ADC-12D9-64CA-ABC6CC7CA672}"/>
              </a:ext>
            </a:extLst>
          </p:cNvPr>
          <p:cNvPicPr>
            <a:picLocks noChangeAspect="1"/>
          </p:cNvPicPr>
          <p:nvPr/>
        </p:nvPicPr>
        <p:blipFill rotWithShape="1">
          <a:blip r:embed="rId3"/>
          <a:srcRect b="28859"/>
          <a:stretch/>
        </p:blipFill>
        <p:spPr>
          <a:xfrm>
            <a:off x="5227412" y="134713"/>
            <a:ext cx="6641112" cy="1481653"/>
          </a:xfrm>
          <a:prstGeom prst="rect">
            <a:avLst/>
          </a:prstGeom>
        </p:spPr>
      </p:pic>
      <p:grpSp>
        <p:nvGrpSpPr>
          <p:cNvPr id="2" name="Group 1">
            <a:extLst>
              <a:ext uri="{FF2B5EF4-FFF2-40B4-BE49-F238E27FC236}">
                <a16:creationId xmlns:a16="http://schemas.microsoft.com/office/drawing/2014/main" id="{DFD71537-ACA8-DAF2-4DC1-9AE50A4525B5}"/>
              </a:ext>
            </a:extLst>
          </p:cNvPr>
          <p:cNvGrpSpPr/>
          <p:nvPr/>
        </p:nvGrpSpPr>
        <p:grpSpPr>
          <a:xfrm>
            <a:off x="5227412" y="4826872"/>
            <a:ext cx="6641111" cy="1654856"/>
            <a:chOff x="-1120432" y="3053938"/>
            <a:chExt cx="6106378" cy="1654856"/>
          </a:xfrm>
        </p:grpSpPr>
        <p:pic>
          <p:nvPicPr>
            <p:cNvPr id="3" name="Picture 2">
              <a:extLst>
                <a:ext uri="{FF2B5EF4-FFF2-40B4-BE49-F238E27FC236}">
                  <a16:creationId xmlns:a16="http://schemas.microsoft.com/office/drawing/2014/main" id="{90D31D9A-F67B-3F10-4B52-DC6B27FEFA2E}"/>
                </a:ext>
              </a:extLst>
            </p:cNvPr>
            <p:cNvPicPr>
              <a:picLocks noChangeAspect="1"/>
            </p:cNvPicPr>
            <p:nvPr/>
          </p:nvPicPr>
          <p:blipFill rotWithShape="1">
            <a:blip r:embed="rId4"/>
            <a:srcRect b="77394"/>
            <a:stretch/>
          </p:blipFill>
          <p:spPr>
            <a:xfrm>
              <a:off x="-1120431" y="3053938"/>
              <a:ext cx="6106377" cy="641762"/>
            </a:xfrm>
            <a:prstGeom prst="rect">
              <a:avLst/>
            </a:prstGeom>
          </p:spPr>
        </p:pic>
        <p:pic>
          <p:nvPicPr>
            <p:cNvPr id="5" name="Picture 4">
              <a:extLst>
                <a:ext uri="{FF2B5EF4-FFF2-40B4-BE49-F238E27FC236}">
                  <a16:creationId xmlns:a16="http://schemas.microsoft.com/office/drawing/2014/main" id="{1F2FDF68-66A5-1EF1-BFBB-216875F44E74}"/>
                </a:ext>
              </a:extLst>
            </p:cNvPr>
            <p:cNvPicPr>
              <a:picLocks noChangeAspect="1"/>
            </p:cNvPicPr>
            <p:nvPr/>
          </p:nvPicPr>
          <p:blipFill rotWithShape="1">
            <a:blip r:embed="rId4"/>
            <a:srcRect t="64313"/>
            <a:stretch/>
          </p:blipFill>
          <p:spPr>
            <a:xfrm>
              <a:off x="-1120432" y="3695700"/>
              <a:ext cx="6106377" cy="1013094"/>
            </a:xfrm>
            <a:prstGeom prst="rect">
              <a:avLst/>
            </a:prstGeom>
          </p:spPr>
        </p:pic>
      </p:grpSp>
      <p:pic>
        <p:nvPicPr>
          <p:cNvPr id="8" name="Picture 7" descr="A person standing in a dark hallway with a light shining through a metal gate&#10;&#10;Description automatically generated">
            <a:extLst>
              <a:ext uri="{FF2B5EF4-FFF2-40B4-BE49-F238E27FC236}">
                <a16:creationId xmlns:a16="http://schemas.microsoft.com/office/drawing/2014/main" id="{5CC9CD9D-F7C7-A494-2CCB-8E23156F98A4}"/>
              </a:ext>
            </a:extLst>
          </p:cNvPr>
          <p:cNvPicPr>
            <a:picLocks noChangeAspect="1"/>
          </p:cNvPicPr>
          <p:nvPr/>
        </p:nvPicPr>
        <p:blipFill rotWithShape="1">
          <a:blip r:embed="rId5">
            <a:alphaModFix amt="2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8691" t="2240" r="31190" b="2240"/>
          <a:stretch/>
        </p:blipFill>
        <p:spPr>
          <a:xfrm>
            <a:off x="0" y="0"/>
            <a:ext cx="4891314" cy="6858000"/>
          </a:xfrm>
          <a:prstGeom prst="rect">
            <a:avLst/>
          </a:prstGeom>
        </p:spPr>
      </p:pic>
      <p:grpSp>
        <p:nvGrpSpPr>
          <p:cNvPr id="9" name="Group 8">
            <a:extLst>
              <a:ext uri="{FF2B5EF4-FFF2-40B4-BE49-F238E27FC236}">
                <a16:creationId xmlns:a16="http://schemas.microsoft.com/office/drawing/2014/main" id="{95F76DD6-74D3-7D31-EEE4-85A09813CDB8}"/>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932B1206-5E8D-61EA-A385-502F3AA72427}"/>
                </a:ext>
              </a:extLst>
            </p:cNvPr>
            <p:cNvPicPr>
              <a:picLocks noChangeAspect="1"/>
            </p:cNvPicPr>
            <p:nvPr/>
          </p:nvPicPr>
          <p:blipFill>
            <a:blip r:embed="rId7"/>
            <a:stretch>
              <a:fillRect/>
            </a:stretch>
          </p:blipFill>
          <p:spPr>
            <a:xfrm>
              <a:off x="-2549825" y="4424517"/>
              <a:ext cx="2889754" cy="6108721"/>
            </a:xfrm>
            <a:prstGeom prst="roundRect">
              <a:avLst/>
            </a:prstGeom>
          </p:spPr>
        </p:pic>
        <p:pic>
          <p:nvPicPr>
            <p:cNvPr id="12" name="Picture 2" descr="Google Pixel 7 Pro - Snow">
              <a:extLst>
                <a:ext uri="{FF2B5EF4-FFF2-40B4-BE49-F238E27FC236}">
                  <a16:creationId xmlns:a16="http://schemas.microsoft.com/office/drawing/2014/main" id="{6FEC45CF-67A7-A259-F5E9-C276B66134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person pointing at the camera&#10;&#10;Description automatically generated">
            <a:extLst>
              <a:ext uri="{FF2B5EF4-FFF2-40B4-BE49-F238E27FC236}">
                <a16:creationId xmlns:a16="http://schemas.microsoft.com/office/drawing/2014/main" id="{5AABF23A-9DB7-C49A-0007-7F5A83CF28E6}"/>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4" name="Picture 13" descr="A person in a hood holding a knife&#10;&#10;Description automatically generated">
            <a:extLst>
              <a:ext uri="{FF2B5EF4-FFF2-40B4-BE49-F238E27FC236}">
                <a16:creationId xmlns:a16="http://schemas.microsoft.com/office/drawing/2014/main" id="{F656546F-2191-4D39-DBDA-5E1B7055083A}"/>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15" name="Graphic 14" descr="Magnifying glass with solid fill">
            <a:extLst>
              <a:ext uri="{FF2B5EF4-FFF2-40B4-BE49-F238E27FC236}">
                <a16:creationId xmlns:a16="http://schemas.microsoft.com/office/drawing/2014/main" id="{85326DF4-4B78-19A5-42DC-3125445541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8987" y="1009399"/>
            <a:ext cx="5903037" cy="6031124"/>
          </a:xfrm>
          <a:prstGeom prst="rect">
            <a:avLst/>
          </a:prstGeom>
        </p:spPr>
      </p:pic>
      <p:pic>
        <p:nvPicPr>
          <p:cNvPr id="21" name="Picture 20">
            <a:extLst>
              <a:ext uri="{FF2B5EF4-FFF2-40B4-BE49-F238E27FC236}">
                <a16:creationId xmlns:a16="http://schemas.microsoft.com/office/drawing/2014/main" id="{A4F7C80B-0FB8-C4B5-FE62-AA371AF70EFC}"/>
              </a:ext>
            </a:extLst>
          </p:cNvPr>
          <p:cNvPicPr>
            <a:picLocks noChangeAspect="1"/>
          </p:cNvPicPr>
          <p:nvPr/>
        </p:nvPicPr>
        <p:blipFill>
          <a:blip r:embed="rId17"/>
          <a:stretch>
            <a:fillRect/>
          </a:stretch>
        </p:blipFill>
        <p:spPr>
          <a:xfrm>
            <a:off x="5227412" y="1846971"/>
            <a:ext cx="6641112" cy="1481653"/>
          </a:xfrm>
          <a:prstGeom prst="rect">
            <a:avLst/>
          </a:prstGeom>
        </p:spPr>
      </p:pic>
      <p:pic>
        <p:nvPicPr>
          <p:cNvPr id="22" name="Picture 21">
            <a:extLst>
              <a:ext uri="{FF2B5EF4-FFF2-40B4-BE49-F238E27FC236}">
                <a16:creationId xmlns:a16="http://schemas.microsoft.com/office/drawing/2014/main" id="{22E50B2A-B0A3-802E-1FCF-2CB971955FF3}"/>
              </a:ext>
            </a:extLst>
          </p:cNvPr>
          <p:cNvPicPr>
            <a:picLocks noChangeAspect="1"/>
          </p:cNvPicPr>
          <p:nvPr/>
        </p:nvPicPr>
        <p:blipFill>
          <a:blip r:embed="rId18"/>
          <a:stretch>
            <a:fillRect/>
          </a:stretch>
        </p:blipFill>
        <p:spPr>
          <a:xfrm>
            <a:off x="5227412" y="3643145"/>
            <a:ext cx="6641112" cy="953122"/>
          </a:xfrm>
          <a:prstGeom prst="rect">
            <a:avLst/>
          </a:prstGeom>
        </p:spPr>
      </p:pic>
    </p:spTree>
    <p:extLst>
      <p:ext uri="{BB962C8B-B14F-4D97-AF65-F5344CB8AC3E}">
        <p14:creationId xmlns:p14="http://schemas.microsoft.com/office/powerpoint/2010/main" val="300092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grpSp>
        <p:nvGrpSpPr>
          <p:cNvPr id="16" name="Group 15">
            <a:extLst>
              <a:ext uri="{FF2B5EF4-FFF2-40B4-BE49-F238E27FC236}">
                <a16:creationId xmlns:a16="http://schemas.microsoft.com/office/drawing/2014/main" id="{CD03AF4D-4CE9-6226-9657-A4056F6EA161}"/>
              </a:ext>
            </a:extLst>
          </p:cNvPr>
          <p:cNvGrpSpPr>
            <a:grpSpLocks noChangeAspect="1"/>
          </p:cNvGrpSpPr>
          <p:nvPr/>
        </p:nvGrpSpPr>
        <p:grpSpPr>
          <a:xfrm rot="20985182">
            <a:off x="596205" y="2118853"/>
            <a:ext cx="1239540" cy="2620293"/>
            <a:chOff x="-2549825" y="4424517"/>
            <a:chExt cx="2889754"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7" name="Picture 16">
              <a:extLst>
                <a:ext uri="{FF2B5EF4-FFF2-40B4-BE49-F238E27FC236}">
                  <a16:creationId xmlns:a16="http://schemas.microsoft.com/office/drawing/2014/main" id="{42A5FA9F-9BD0-1C8E-6EA9-4E7901904831}"/>
                </a:ext>
              </a:extLst>
            </p:cNvPr>
            <p:cNvPicPr>
              <a:picLocks noChangeAspect="1"/>
            </p:cNvPicPr>
            <p:nvPr/>
          </p:nvPicPr>
          <p:blipFill>
            <a:blip r:embed="rId11"/>
            <a:stretch>
              <a:fillRect/>
            </a:stretch>
          </p:blipFill>
          <p:spPr>
            <a:xfrm>
              <a:off x="-2549825" y="4424517"/>
              <a:ext cx="2889754" cy="6108721"/>
            </a:xfrm>
            <a:prstGeom prst="roundRect">
              <a:avLst/>
            </a:prstGeom>
          </p:spPr>
        </p:pic>
        <p:pic>
          <p:nvPicPr>
            <p:cNvPr id="18" name="Picture 2" descr="Google Pixel 7 Pro - Snow">
              <a:extLst>
                <a:ext uri="{FF2B5EF4-FFF2-40B4-BE49-F238E27FC236}">
                  <a16:creationId xmlns:a16="http://schemas.microsoft.com/office/drawing/2014/main" id="{74708DA5-B652-A249-A2AB-07D1B50F59A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 person pointing at the camera&#10;&#10;Description automatically generated">
            <a:extLst>
              <a:ext uri="{FF2B5EF4-FFF2-40B4-BE49-F238E27FC236}">
                <a16:creationId xmlns:a16="http://schemas.microsoft.com/office/drawing/2014/main" id="{F71EB795-C238-357A-247C-523FF0F374ED}"/>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832532"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0" name="Picture 19" descr="A person in a hood holding a knife&#10;&#10;Description automatically generated">
            <a:extLst>
              <a:ext uri="{FF2B5EF4-FFF2-40B4-BE49-F238E27FC236}">
                <a16:creationId xmlns:a16="http://schemas.microsoft.com/office/drawing/2014/main" id="{5DBF9DB4-CE7F-9E86-918E-0FC586C2220E}"/>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257693">
            <a:off x="2847441"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21" name="Graphic 20" descr="Magnifying glass with solid fill">
            <a:extLst>
              <a:ext uri="{FF2B5EF4-FFF2-40B4-BE49-F238E27FC236}">
                <a16:creationId xmlns:a16="http://schemas.microsoft.com/office/drawing/2014/main" id="{A2D5EDB4-0CAD-749D-0A14-E55890E769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8987" y="1009399"/>
            <a:ext cx="5903037" cy="6031124"/>
          </a:xfrm>
          <a:prstGeom prst="rect">
            <a:avLst/>
          </a:prstGeom>
        </p:spPr>
      </p:pic>
    </p:spTree>
    <p:extLst>
      <p:ext uri="{BB962C8B-B14F-4D97-AF65-F5344CB8AC3E}">
        <p14:creationId xmlns:p14="http://schemas.microsoft.com/office/powerpoint/2010/main" val="384443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BB8B0-59AE-34CE-6AA4-570D4597FEEA}"/>
              </a:ext>
            </a:extLst>
          </p:cNvPr>
          <p:cNvSpPr txBox="1"/>
          <p:nvPr/>
        </p:nvSpPr>
        <p:spPr>
          <a:xfrm>
            <a:off x="5608063" y="894433"/>
            <a:ext cx="6400799" cy="4524315"/>
          </a:xfrm>
          <a:prstGeom prst="rect">
            <a:avLst/>
          </a:prstGeom>
          <a:noFill/>
        </p:spPr>
        <p:txBody>
          <a:bodyPr wrap="square" rtlCol="0">
            <a:spAutoFit/>
          </a:bodyPr>
          <a:lstStyle/>
          <a:p>
            <a:pPr algn="ctr"/>
            <a:r>
              <a:rPr lang="en-US" sz="3600" b="1" dirty="0">
                <a:solidFill>
                  <a:schemeClr val="accent1">
                    <a:lumMod val="75000"/>
                  </a:schemeClr>
                </a:solidFill>
              </a:rPr>
              <a:t>Threat Management</a:t>
            </a:r>
            <a:r>
              <a:rPr lang="en-US" sz="3600" b="1" dirty="0"/>
              <a:t> </a:t>
            </a:r>
            <a:br>
              <a:rPr lang="en-US" sz="3600" b="1" dirty="0"/>
            </a:br>
            <a:r>
              <a:rPr lang="en-US" sz="3600" b="1" dirty="0"/>
              <a:t>is relevant to</a:t>
            </a:r>
            <a:r>
              <a:rPr lang="en-US" sz="3600" dirty="0"/>
              <a:t>:</a:t>
            </a:r>
            <a:br>
              <a:rPr lang="en-US" sz="4400" dirty="0"/>
            </a:br>
            <a:endParaRPr lang="en-US" sz="2000" dirty="0"/>
          </a:p>
          <a:p>
            <a:pPr marL="1092200" lvl="3" indent="-520700">
              <a:buSzPct val="150000"/>
              <a:buBlip>
                <a:blip r:embed="rId3">
                  <a:extLst>
                    <a:ext uri="{96DAC541-7B7A-43D3-8B79-37D633B846F1}">
                      <asvg:svgBlip xmlns:asvg="http://schemas.microsoft.com/office/drawing/2016/SVG/main" r:embed="rId4"/>
                    </a:ext>
                  </a:extLst>
                </a:blip>
              </a:buBlip>
            </a:pPr>
            <a:r>
              <a:rPr lang="en-US" sz="2800" b="1" spc="200" dirty="0">
                <a:solidFill>
                  <a:schemeClr val="accent1">
                    <a:lumMod val="75000"/>
                  </a:schemeClr>
                </a:solidFill>
              </a:rPr>
              <a:t>Anxiety &amp; Traumatic Stress Disorder</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5">
                  <a:extLst>
                    <a:ext uri="{96DAC541-7B7A-43D3-8B79-37D633B846F1}">
                      <asvg:svgBlip xmlns:asvg="http://schemas.microsoft.com/office/drawing/2016/SVG/main" r:embed="rId6"/>
                    </a:ext>
                  </a:extLst>
                </a:blip>
              </a:buBlip>
            </a:pPr>
            <a:r>
              <a:rPr lang="en-US" sz="2800" b="1" spc="200" dirty="0">
                <a:solidFill>
                  <a:schemeClr val="accent1">
                    <a:lumMod val="75000"/>
                  </a:schemeClr>
                </a:solidFill>
              </a:rPr>
              <a:t>Prejudicial Attitudes</a:t>
            </a:r>
            <a:br>
              <a:rPr lang="en-US" sz="2800" b="1" spc="200" dirty="0">
                <a:solidFill>
                  <a:schemeClr val="accent1">
                    <a:lumMod val="75000"/>
                  </a:schemeClr>
                </a:solidFill>
              </a:rPr>
            </a:br>
            <a:endParaRPr lang="en-US" sz="2800" b="1" spc="200" dirty="0">
              <a:solidFill>
                <a:schemeClr val="accent1">
                  <a:lumMod val="75000"/>
                </a:schemeClr>
              </a:solidFill>
            </a:endParaRPr>
          </a:p>
          <a:p>
            <a:pPr marL="1092200" lvl="3" indent="-520700">
              <a:buSzPct val="150000"/>
              <a:buBlip>
                <a:blip r:embed="rId7">
                  <a:extLst>
                    <a:ext uri="{96DAC541-7B7A-43D3-8B79-37D633B846F1}">
                      <asvg:svgBlip xmlns:asvg="http://schemas.microsoft.com/office/drawing/2016/SVG/main" r:embed="rId8"/>
                    </a:ext>
                  </a:extLst>
                </a:blip>
              </a:buBlip>
            </a:pPr>
            <a:r>
              <a:rPr lang="en-US" sz="2800" b="1" spc="200" dirty="0">
                <a:solidFill>
                  <a:schemeClr val="accent1">
                    <a:lumMod val="75000"/>
                  </a:schemeClr>
                </a:solidFill>
              </a:rPr>
              <a:t>Fatal Police Shootings</a:t>
            </a:r>
            <a:br>
              <a:rPr lang="en-US" sz="2800" dirty="0">
                <a:solidFill>
                  <a:srgbClr val="7030A0"/>
                </a:solidFill>
              </a:rPr>
            </a:br>
            <a:endParaRPr lang="en-US" sz="2800" dirty="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184F0E61-D276-0708-EA3E-8D39C10189D0}"/>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0" y="0"/>
            <a:ext cx="4891314" cy="6858000"/>
          </a:xfrm>
          <a:prstGeom prst="rect">
            <a:avLst/>
          </a:prstGeom>
        </p:spPr>
      </p:pic>
      <p:sp>
        <p:nvSpPr>
          <p:cNvPr id="3" name="TextBox 2">
            <a:extLst>
              <a:ext uri="{FF2B5EF4-FFF2-40B4-BE49-F238E27FC236}">
                <a16:creationId xmlns:a16="http://schemas.microsoft.com/office/drawing/2014/main" id="{DEA353FF-7C3A-E73E-8047-86FB22536D96}"/>
              </a:ext>
            </a:extLst>
          </p:cNvPr>
          <p:cNvSpPr txBox="1"/>
          <p:nvPr/>
        </p:nvSpPr>
        <p:spPr>
          <a:xfrm>
            <a:off x="58057" y="155768"/>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chemeClr val="accent1">
                    <a:lumMod val="75000"/>
                  </a:schemeClr>
                </a:solidFill>
              </a:rPr>
              <a:t>Aversive</a:t>
            </a:r>
          </a:p>
          <a:p>
            <a:pPr lvl="1"/>
            <a:endParaRPr lang="en-US" sz="3200" spc="200" dirty="0">
              <a:solidFill>
                <a:schemeClr val="accent1">
                  <a:lumMod val="75000"/>
                </a:schemeClr>
              </a:solidFill>
            </a:endParaRPr>
          </a:p>
          <a:p>
            <a:pPr marL="1485900" lvl="2" indent="-571500">
              <a:buSzPct val="150000"/>
              <a:buBlip>
                <a:blip r:embed="rId13">
                  <a:extLst>
                    <a:ext uri="{96DAC541-7B7A-43D3-8B79-37D633B846F1}">
                      <asvg:svgBlip xmlns:asvg="http://schemas.microsoft.com/office/drawing/2016/SVG/main" r:embed="rId14"/>
                    </a:ext>
                  </a:extLst>
                </a:blip>
              </a:buBlip>
            </a:pPr>
            <a:r>
              <a:rPr lang="en-US" sz="3200" b="1" spc="200" dirty="0">
                <a:solidFill>
                  <a:schemeClr val="accent1">
                    <a:lumMod val="75000"/>
                  </a:schemeClr>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5">
                  <a:extLst>
                    <a:ext uri="{96DAC541-7B7A-43D3-8B79-37D633B846F1}">
                      <asvg:svgBlip xmlns:asvg="http://schemas.microsoft.com/office/drawing/2016/SVG/main" r:embed="rId16"/>
                    </a:ext>
                  </a:extLst>
                </a:blip>
              </a:buBlip>
            </a:pPr>
            <a:r>
              <a:rPr lang="en-US" sz="3200" b="1" spc="200" dirty="0">
                <a:solidFill>
                  <a:schemeClr val="accent1">
                    <a:lumMod val="75000"/>
                  </a:schemeClr>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7">
                  <a:extLst>
                    <a:ext uri="{96DAC541-7B7A-43D3-8B79-37D633B846F1}">
                      <asvg:svgBlip xmlns:asvg="http://schemas.microsoft.com/office/drawing/2016/SVG/main" r:embed="rId18"/>
                    </a:ext>
                  </a:extLst>
                </a:blip>
              </a:buBlip>
            </a:pPr>
            <a:r>
              <a:rPr lang="en-US" sz="3200" b="1" spc="200" dirty="0">
                <a:solidFill>
                  <a:schemeClr val="accent1">
                    <a:lumMod val="75000"/>
                  </a:schemeClr>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9">
                  <a:extLst>
                    <a:ext uri="{96DAC541-7B7A-43D3-8B79-37D633B846F1}">
                      <asvg:svgBlip xmlns:asvg="http://schemas.microsoft.com/office/drawing/2016/SVG/main" r:embed="rId20"/>
                    </a:ext>
                  </a:extLst>
                </a:blip>
              </a:buBlip>
            </a:pPr>
            <a:r>
              <a:rPr lang="en-US" sz="3200" b="1" spc="200" dirty="0">
                <a:solidFill>
                  <a:schemeClr val="accent1">
                    <a:lumMod val="75000"/>
                  </a:schemeClr>
                </a:solidFill>
              </a:rPr>
              <a:t>Compounded</a:t>
            </a: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3572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spTree>
    <p:extLst>
      <p:ext uri="{BB962C8B-B14F-4D97-AF65-F5344CB8AC3E}">
        <p14:creationId xmlns:p14="http://schemas.microsoft.com/office/powerpoint/2010/main" val="4267748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2" name="Picture 2">
            <a:extLst>
              <a:ext uri="{FF2B5EF4-FFF2-40B4-BE49-F238E27FC236}">
                <a16:creationId xmlns:a16="http://schemas.microsoft.com/office/drawing/2014/main" id="{855C4B53-10DE-008F-2CE7-B9BC646543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79" y="2267847"/>
            <a:ext cx="2627596" cy="26944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84A08C8-4A33-DBD5-06AC-C8AB0018CD00}"/>
              </a:ext>
            </a:extLst>
          </p:cNvPr>
          <p:cNvGrpSpPr/>
          <p:nvPr/>
        </p:nvGrpSpPr>
        <p:grpSpPr>
          <a:xfrm>
            <a:off x="4330496" y="2646893"/>
            <a:ext cx="7297310" cy="1911622"/>
            <a:chOff x="-1120432" y="3053938"/>
            <a:chExt cx="6106378" cy="1654856"/>
          </a:xfrm>
        </p:grpSpPr>
        <p:pic>
          <p:nvPicPr>
            <p:cNvPr id="7" name="Picture 6">
              <a:extLst>
                <a:ext uri="{FF2B5EF4-FFF2-40B4-BE49-F238E27FC236}">
                  <a16:creationId xmlns:a16="http://schemas.microsoft.com/office/drawing/2014/main" id="{124BD7FE-96F2-B99D-5594-6F9C55C654D8}"/>
                </a:ext>
              </a:extLst>
            </p:cNvPr>
            <p:cNvPicPr>
              <a:picLocks noChangeAspect="1"/>
            </p:cNvPicPr>
            <p:nvPr/>
          </p:nvPicPr>
          <p:blipFill rotWithShape="1">
            <a:blip r:embed="rId11"/>
            <a:srcRect b="77394"/>
            <a:stretch/>
          </p:blipFill>
          <p:spPr>
            <a:xfrm>
              <a:off x="-1120431" y="3053938"/>
              <a:ext cx="6106377" cy="641762"/>
            </a:xfrm>
            <a:prstGeom prst="rect">
              <a:avLst/>
            </a:prstGeom>
          </p:spPr>
        </p:pic>
        <p:pic>
          <p:nvPicPr>
            <p:cNvPr id="8" name="Picture 7">
              <a:extLst>
                <a:ext uri="{FF2B5EF4-FFF2-40B4-BE49-F238E27FC236}">
                  <a16:creationId xmlns:a16="http://schemas.microsoft.com/office/drawing/2014/main" id="{26D45BD5-19FF-2FB4-1160-26AE02D432B0}"/>
                </a:ext>
              </a:extLst>
            </p:cNvPr>
            <p:cNvPicPr>
              <a:picLocks noChangeAspect="1"/>
            </p:cNvPicPr>
            <p:nvPr/>
          </p:nvPicPr>
          <p:blipFill rotWithShape="1">
            <a:blip r:embed="rId11"/>
            <a:srcRect t="64313"/>
            <a:stretch/>
          </p:blipFill>
          <p:spPr>
            <a:xfrm>
              <a:off x="-1120432" y="3695700"/>
              <a:ext cx="6106377" cy="1013094"/>
            </a:xfrm>
            <a:prstGeom prst="rect">
              <a:avLst/>
            </a:prstGeom>
          </p:spPr>
        </p:pic>
      </p:grpSp>
    </p:spTree>
    <p:extLst>
      <p:ext uri="{BB962C8B-B14F-4D97-AF65-F5344CB8AC3E}">
        <p14:creationId xmlns:p14="http://schemas.microsoft.com/office/powerpoint/2010/main" val="183304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745F591B-7218-E02A-45A4-3BEF926E7A0E}"/>
              </a:ext>
            </a:extLst>
          </p:cNvPr>
          <p:cNvPicPr>
            <a:picLocks noChangeAspect="1"/>
          </p:cNvPicPr>
          <p:nvPr/>
        </p:nvPicPr>
        <p:blipFill>
          <a:blip r:embed="rId5" cstate="hqprint">
            <a:alphaModFix amt="20000"/>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
        <p:nvSpPr>
          <p:cNvPr id="11" name="Title 1">
            <a:extLst>
              <a:ext uri="{FF2B5EF4-FFF2-40B4-BE49-F238E27FC236}">
                <a16:creationId xmlns:a16="http://schemas.microsoft.com/office/drawing/2014/main" id="{046296B7-6D68-FA16-A238-C3BA6BF625FC}"/>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solidFill>
                  <a:srgbClr val="FFFFFF"/>
                </a:solidFill>
              </a:rPr>
            </a:br>
            <a:r>
              <a:rPr lang="en-US" b="1" dirty="0">
                <a:ln w="0"/>
                <a:effectLst>
                  <a:outerShdw blurRad="38100" dist="19050" dir="2700000" algn="tl" rotWithShape="0">
                    <a:schemeClr val="dk1">
                      <a:alpha val="40000"/>
                    </a:schemeClr>
                  </a:outerShdw>
                </a:effectLst>
              </a:rPr>
              <a:t>Fear Factor: </a:t>
            </a:r>
            <a:br>
              <a:rPr lang="en-US" b="1" dirty="0">
                <a:ln w="0"/>
                <a:effectLst>
                  <a:outerShdw blurRad="38100" dist="19050" dir="2700000" algn="tl" rotWithShape="0">
                    <a:schemeClr val="dk1">
                      <a:alpha val="40000"/>
                    </a:schemeClr>
                  </a:outerShdw>
                </a:effectLst>
              </a:rPr>
            </a:br>
            <a:r>
              <a:rPr lang="en-US" sz="3600" b="1" dirty="0">
                <a:ln w="0"/>
                <a:effectLst>
                  <a:outerShdw blurRad="38100" dist="19050" dir="2700000" algn="tl" rotWithShape="0">
                    <a:schemeClr val="dk1">
                      <a:alpha val="40000"/>
                    </a:schemeClr>
                  </a:outerShdw>
                </a:effectLst>
              </a:rPr>
              <a:t>Emotions and Self-Regulation in </a:t>
            </a:r>
            <a:br>
              <a:rPr lang="en-US" sz="3600" b="1" dirty="0">
                <a:ln w="0"/>
                <a:effectLst>
                  <a:outerShdw blurRad="38100" dist="19050" dir="2700000" algn="tl" rotWithShape="0">
                    <a:schemeClr val="dk1">
                      <a:alpha val="40000"/>
                    </a:schemeClr>
                  </a:outerShdw>
                </a:effectLst>
              </a:rPr>
            </a:br>
            <a:r>
              <a:rPr lang="en-US" sz="3600" b="1" dirty="0">
                <a:ln w="0"/>
                <a:effectLst>
                  <a:outerShdw blurRad="38100" dist="19050" dir="2700000" algn="tl" rotWithShape="0">
                    <a:schemeClr val="dk1">
                      <a:alpha val="40000"/>
                    </a:schemeClr>
                  </a:outerShdw>
                </a:effectLst>
              </a:rPr>
              <a:t>a Threatening, Quasi-Naturalistic Setting</a:t>
            </a:r>
            <a:endParaRPr lang="en-US" b="1" dirty="0">
              <a:solidFill>
                <a:schemeClr val="bg1"/>
              </a:solidFill>
            </a:endParaRPr>
          </a:p>
        </p:txBody>
      </p:sp>
    </p:spTree>
    <p:extLst>
      <p:ext uri="{BB962C8B-B14F-4D97-AF65-F5344CB8AC3E}">
        <p14:creationId xmlns:p14="http://schemas.microsoft.com/office/powerpoint/2010/main" val="75738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3074" name="Picture 2">
            <a:extLst>
              <a:ext uri="{FF2B5EF4-FFF2-40B4-BE49-F238E27FC236}">
                <a16:creationId xmlns:a16="http://schemas.microsoft.com/office/drawing/2014/main" id="{9CA4DCAD-E476-9327-6042-DFC4A08730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79" y="2267847"/>
            <a:ext cx="2627596" cy="26944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03D55C43-B070-7B76-1E4E-C48A1F62E615}"/>
              </a:ext>
            </a:extLst>
          </p:cNvPr>
          <p:cNvGrpSpPr/>
          <p:nvPr/>
        </p:nvGrpSpPr>
        <p:grpSpPr>
          <a:xfrm>
            <a:off x="4330496" y="2646893"/>
            <a:ext cx="7297310" cy="1911622"/>
            <a:chOff x="-1120432" y="3053938"/>
            <a:chExt cx="6106378" cy="1654856"/>
          </a:xfrm>
        </p:grpSpPr>
        <p:pic>
          <p:nvPicPr>
            <p:cNvPr id="23" name="Picture 22">
              <a:extLst>
                <a:ext uri="{FF2B5EF4-FFF2-40B4-BE49-F238E27FC236}">
                  <a16:creationId xmlns:a16="http://schemas.microsoft.com/office/drawing/2014/main" id="{2D11A1C0-F660-0853-A726-5D941A7AE1EF}"/>
                </a:ext>
              </a:extLst>
            </p:cNvPr>
            <p:cNvPicPr>
              <a:picLocks noChangeAspect="1"/>
            </p:cNvPicPr>
            <p:nvPr/>
          </p:nvPicPr>
          <p:blipFill rotWithShape="1">
            <a:blip r:embed="rId11"/>
            <a:srcRect b="77394"/>
            <a:stretch/>
          </p:blipFill>
          <p:spPr>
            <a:xfrm>
              <a:off x="-1120431" y="3053938"/>
              <a:ext cx="6106377" cy="641762"/>
            </a:xfrm>
            <a:prstGeom prst="rect">
              <a:avLst/>
            </a:prstGeom>
          </p:spPr>
        </p:pic>
        <p:pic>
          <p:nvPicPr>
            <p:cNvPr id="24" name="Picture 23">
              <a:extLst>
                <a:ext uri="{FF2B5EF4-FFF2-40B4-BE49-F238E27FC236}">
                  <a16:creationId xmlns:a16="http://schemas.microsoft.com/office/drawing/2014/main" id="{6DEFE0F4-4B9E-EA36-11FA-B74267C1C714}"/>
                </a:ext>
              </a:extLst>
            </p:cNvPr>
            <p:cNvPicPr>
              <a:picLocks noChangeAspect="1"/>
            </p:cNvPicPr>
            <p:nvPr/>
          </p:nvPicPr>
          <p:blipFill rotWithShape="1">
            <a:blip r:embed="rId11"/>
            <a:srcRect t="64313"/>
            <a:stretch/>
          </p:blipFill>
          <p:spPr>
            <a:xfrm>
              <a:off x="-1120432" y="3695700"/>
              <a:ext cx="6106377" cy="1013094"/>
            </a:xfrm>
            <a:prstGeom prst="rect">
              <a:avLst/>
            </a:prstGeom>
          </p:spPr>
        </p:pic>
      </p:grpSp>
      <p:pic>
        <p:nvPicPr>
          <p:cNvPr id="2" name="Picture 8" descr="PHOTOS: Terror Behind The Walls at Eastern State Penitentiary">
            <a:extLst>
              <a:ext uri="{FF2B5EF4-FFF2-40B4-BE49-F238E27FC236}">
                <a16:creationId xmlns:a16="http://schemas.microsoft.com/office/drawing/2014/main" id="{EAB1517D-5E43-2CCE-0A9F-41DC59D198D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952" r="4198" b="-4"/>
          <a:stretch/>
        </p:blipFill>
        <p:spPr bwMode="auto">
          <a:xfrm>
            <a:off x="7941162" y="4962304"/>
            <a:ext cx="2010961" cy="1702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neak Peek: Terror Behind the Walls 2014 | AL DÍA News">
            <a:extLst>
              <a:ext uri="{FF2B5EF4-FFF2-40B4-BE49-F238E27FC236}">
                <a16:creationId xmlns:a16="http://schemas.microsoft.com/office/drawing/2014/main" id="{928C9C6D-04DE-006C-5BB5-EC5E2EEB0D6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39" r="3617" b="2"/>
          <a:stretch/>
        </p:blipFill>
        <p:spPr bwMode="auto">
          <a:xfrm>
            <a:off x="5850546" y="4963715"/>
            <a:ext cx="2016501" cy="16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hould Kids Go to Terror Behind the Walls? - MK Memo - October ...">
            <a:extLst>
              <a:ext uri="{FF2B5EF4-FFF2-40B4-BE49-F238E27FC236}">
                <a16:creationId xmlns:a16="http://schemas.microsoft.com/office/drawing/2014/main" id="{649381DB-37CE-4DF2-7F1F-87AB3EDD1F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4712" r="3" b="28780"/>
          <a:stretch/>
        </p:blipFill>
        <p:spPr bwMode="auto">
          <a:xfrm>
            <a:off x="3765439" y="4962303"/>
            <a:ext cx="2010961" cy="1702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HOTOS: Terror Behind the Walls in Philly is extra trippy for 2019 ...">
            <a:extLst>
              <a:ext uri="{FF2B5EF4-FFF2-40B4-BE49-F238E27FC236}">
                <a16:creationId xmlns:a16="http://schemas.microsoft.com/office/drawing/2014/main" id="{398C46EF-706D-A9F4-B443-8E3887988681}"/>
              </a:ext>
            </a:extLst>
          </p:cNvPr>
          <p:cNvPicPr>
            <a:picLocks noChangeAspect="1" noChangeArrowheads="1"/>
          </p:cNvPicPr>
          <p:nvPr/>
        </p:nvPicPr>
        <p:blipFill rotWithShape="1">
          <a:blip r:embed="rId15" cstate="hqprint">
            <a:extLst>
              <a:ext uri="{28A0092B-C50C-407E-A947-70E740481C1C}">
                <a14:useLocalDpi xmlns:a14="http://schemas.microsoft.com/office/drawing/2010/main" val="0"/>
              </a:ext>
            </a:extLst>
          </a:blip>
          <a:srcRect l="11652" r="-3" b="-3"/>
          <a:stretch/>
        </p:blipFill>
        <p:spPr bwMode="auto">
          <a:xfrm>
            <a:off x="10026315" y="4965123"/>
            <a:ext cx="2005443" cy="17024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3794C8B-F9F5-2130-3727-AD7A8DB469D7}"/>
              </a:ext>
            </a:extLst>
          </p:cNvPr>
          <p:cNvGrpSpPr>
            <a:grpSpLocks noChangeAspect="1"/>
          </p:cNvGrpSpPr>
          <p:nvPr/>
        </p:nvGrpSpPr>
        <p:grpSpPr>
          <a:xfrm rot="20985182">
            <a:off x="-11862842" y="1477763"/>
            <a:ext cx="2087424" cy="4412656"/>
            <a:chOff x="-2549825" y="4424517"/>
            <a:chExt cx="2889754" cy="6108721"/>
          </a:xfrm>
          <a:effectLst>
            <a:glow rad="228600">
              <a:schemeClr val="accent5">
                <a:satMod val="175000"/>
                <a:alpha val="40000"/>
              </a:schemeClr>
            </a:glow>
          </a:effectLst>
        </p:grpSpPr>
        <p:pic>
          <p:nvPicPr>
            <p:cNvPr id="9" name="Picture 8">
              <a:extLst>
                <a:ext uri="{FF2B5EF4-FFF2-40B4-BE49-F238E27FC236}">
                  <a16:creationId xmlns:a16="http://schemas.microsoft.com/office/drawing/2014/main" id="{85058365-2E6B-4C41-65E0-B88F1E2D3098}"/>
                </a:ext>
              </a:extLst>
            </p:cNvPr>
            <p:cNvPicPr>
              <a:picLocks noChangeAspect="1"/>
            </p:cNvPicPr>
            <p:nvPr/>
          </p:nvPicPr>
          <p:blipFill>
            <a:blip r:embed="rId16"/>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92BA78D8-FC99-18FF-9A6E-D2243D5FF4EA}"/>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A person pointing at the camera&#10;&#10;Description automatically generated">
            <a:extLst>
              <a:ext uri="{FF2B5EF4-FFF2-40B4-BE49-F238E27FC236}">
                <a16:creationId xmlns:a16="http://schemas.microsoft.com/office/drawing/2014/main" id="{E90B0ECB-8924-00F0-9546-2737AA4E9E2B}"/>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8835745" y="30246"/>
            <a:ext cx="4394203" cy="3295653"/>
          </a:xfrm>
          <a:prstGeom prst="rect">
            <a:avLst/>
          </a:prstGeom>
          <a:effectLst>
            <a:glow rad="228600">
              <a:schemeClr val="accent2">
                <a:satMod val="175000"/>
                <a:alpha val="40000"/>
              </a:schemeClr>
            </a:glow>
            <a:softEdge rad="31750"/>
          </a:effectLst>
        </p:spPr>
      </p:pic>
      <p:pic>
        <p:nvPicPr>
          <p:cNvPr id="15" name="Picture 14" descr="A person in a hood holding a knife&#10;&#10;Description automatically generated">
            <a:extLst>
              <a:ext uri="{FF2B5EF4-FFF2-40B4-BE49-F238E27FC236}">
                <a16:creationId xmlns:a16="http://schemas.microsoft.com/office/drawing/2014/main" id="{8A53A5E9-8CA4-A328-E8CD-7CFFEA77F41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rot="467389">
            <a:off x="-3887715" y="2159999"/>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15377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053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98836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8" name="Picture 2" descr="28 Days Later - Movies on Google Play">
            <a:extLst>
              <a:ext uri="{FF2B5EF4-FFF2-40B4-BE49-F238E27FC236}">
                <a16:creationId xmlns:a16="http://schemas.microsoft.com/office/drawing/2014/main" id="{76A48420-E047-6B75-2B8F-F4787EBF7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3001">
            <a:off x="734457" y="2311333"/>
            <a:ext cx="2743200" cy="36576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 name="Picture 1" descr="A person wearing a mask and holding a sword&#10;&#10;Description automatically generated">
            <a:extLst>
              <a:ext uri="{FF2B5EF4-FFF2-40B4-BE49-F238E27FC236}">
                <a16:creationId xmlns:a16="http://schemas.microsoft.com/office/drawing/2014/main" id="{4481B83F-AD9F-A611-9084-10F5A9B3AB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8936" l="9655" r="97517">
                        <a14:foregroundMark x1="30069" y1="91489" x2="38621" y2="88723"/>
                        <a14:foregroundMark x1="38621" y1="88723" x2="78069" y2="94681"/>
                        <a14:foregroundMark x1="78069" y1="94681" x2="92000" y2="92766"/>
                        <a14:foregroundMark x1="92000" y1="92766" x2="92690" y2="72128"/>
                        <a14:foregroundMark x1="92690" y1="72128" x2="86207" y2="61277"/>
                        <a14:foregroundMark x1="86207" y1="61277" x2="86207" y2="61277"/>
                        <a14:foregroundMark x1="95448" y1="81277" x2="96276" y2="97234"/>
                        <a14:foregroundMark x1="96276" y1="97234" x2="44414" y2="97021"/>
                        <a14:foregroundMark x1="44414" y1="97021" x2="41241" y2="88511"/>
                        <a14:foregroundMark x1="96856" y1="94800" x2="95172" y2="84255"/>
                        <a14:foregroundMark x1="97517" y1="98936" x2="96925" y2="95232"/>
                        <a14:backgroundMark x1="98621" y1="80638" x2="99724" y2="93617"/>
                        <a14:backgroundMark x1="99724" y1="93617" x2="99586" y2="93617"/>
                        <a14:backgroundMark x1="99172" y1="94043" x2="99862" y2="97021"/>
                        <a14:backgroundMark x1="76276" y1="41915" x2="76276" y2="419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05600" y="3215770"/>
            <a:ext cx="5486400" cy="3556701"/>
          </a:xfrm>
          <a:prstGeom prst="rect">
            <a:avLst/>
          </a:prstGeom>
          <a:effectLst>
            <a:glow rad="228600">
              <a:schemeClr val="accent4">
                <a:satMod val="175000"/>
                <a:alpha val="40000"/>
              </a:schemeClr>
            </a:glow>
          </a:effectLst>
        </p:spPr>
      </p:pic>
      <p:pic>
        <p:nvPicPr>
          <p:cNvPr id="4" name="Picture 8" descr="PHOTOS: Terror Behind The Walls at Eastern State Penitentiary">
            <a:extLst>
              <a:ext uri="{FF2B5EF4-FFF2-40B4-BE49-F238E27FC236}">
                <a16:creationId xmlns:a16="http://schemas.microsoft.com/office/drawing/2014/main" id="{F7E70E67-A5D2-E10A-3C7B-684575D952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0" b="99750" l="17667" r="87667">
                        <a14:foregroundMark x1="49000" y1="25750" x2="58167" y2="14750"/>
                        <a14:foregroundMark x1="58167" y1="14750" x2="63333" y2="91500"/>
                        <a14:foregroundMark x1="63333" y1="91500" x2="70000" y2="79000"/>
                        <a14:foregroundMark x1="70000" y1="79000" x2="71500" y2="97000"/>
                        <a14:foregroundMark x1="71500" y1="97000" x2="68333" y2="3250"/>
                        <a14:foregroundMark x1="40667" y1="3250" x2="48167" y2="99750"/>
                        <a14:foregroundMark x1="48167" y1="99750" x2="48167" y2="99750"/>
                        <a14:foregroundMark x1="43833" y1="48750" x2="42000" y2="70750"/>
                        <a14:foregroundMark x1="44167" y1="48750" x2="41500" y2="45250"/>
                        <a14:foregroundMark x1="42333" y1="49750" x2="40167" y2="50000"/>
                        <a14:foregroundMark x1="28500" y1="1750" x2="34667" y2="98500"/>
                        <a14:foregroundMark x1="25333" y1="97750" x2="17667" y2="4000"/>
                        <a14:foregroundMark x1="18167" y1="2000" x2="18833" y2="10750"/>
                        <a14:foregroundMark x1="19333" y1="14750" x2="19833" y2="20750"/>
                        <a14:foregroundMark x1="24000" y1="89000" x2="24333" y2="98500"/>
                        <a14:foregroundMark x1="53667" y1="87250" x2="54833" y2="98000"/>
                        <a14:foregroundMark x1="75667" y1="50750" x2="77500" y2="59250"/>
                        <a14:foregroundMark x1="42833" y1="4500" x2="42833" y2="4500"/>
                        <a14:foregroundMark x1="43167" y1="6750" x2="43167" y2="6750"/>
                        <a14:foregroundMark x1="76667" y1="52500" x2="77833" y2="99250"/>
                        <a14:foregroundMark x1="78333" y1="54750" x2="78333" y2="54750"/>
                        <a14:foregroundMark x1="80667" y1="57250" x2="80667" y2="57250"/>
                        <a14:foregroundMark x1="81000" y1="66250" x2="81000" y2="66250"/>
                        <a14:foregroundMark x1="80500" y1="62000" x2="80500" y2="62000"/>
                        <a14:foregroundMark x1="81000" y1="70750" x2="81000" y2="70750"/>
                        <a14:foregroundMark x1="81000" y1="76250" x2="81000" y2="76250"/>
                        <a14:foregroundMark x1="81167" y1="85000" x2="81167" y2="85000"/>
                        <a14:foregroundMark x1="81833" y1="92000" x2="81833" y2="92000"/>
                        <a14:foregroundMark x1="81833" y1="98500" x2="81833" y2="98500"/>
                        <a14:foregroundMark x1="22000" y1="67000" x2="22000" y2="67000"/>
                        <a14:foregroundMark x1="65000" y1="39250" x2="66333" y2="25000"/>
                        <a14:foregroundMark x1="66333" y1="25000" x2="64000" y2="14000"/>
                        <a14:foregroundMark x1="47333" y1="35500" x2="48500" y2="19500"/>
                        <a14:foregroundMark x1="48500" y1="19500" x2="52667" y2="16000"/>
                        <a14:foregroundMark x1="58167" y1="12000" x2="49667" y2="15500"/>
                        <a14:foregroundMark x1="51833" y1="11500" x2="56667" y2="11250"/>
                        <a14:foregroundMark x1="56667" y1="9500" x2="56667" y2="9500"/>
                        <a14:foregroundMark x1="53667" y1="8750" x2="53667" y2="8750"/>
                        <a14:foregroundMark x1="50000" y1="10750" x2="50000" y2="10750"/>
                        <a14:foregroundMark x1="35500" y1="94000" x2="35667" y2="98750"/>
                        <a14:foregroundMark x1="25167" y1="90000" x2="26500" y2="98500"/>
                        <a14:foregroundMark x1="76281" y1="46000" x2="74333" y2="3750"/>
                        <a14:foregroundMark x1="76500" y1="50750" x2="76281" y2="46000"/>
                        <a14:foregroundMark x1="74000" y1="500" x2="74000" y2="500"/>
                        <a14:foregroundMark x1="73833" y1="1750" x2="73833" y2="1750"/>
                        <a14:backgroundMark x1="25667" y1="38500" x2="31000" y2="96500"/>
                        <a14:backgroundMark x1="39333" y1="82250" x2="40667" y2="97750"/>
                        <a14:backgroundMark x1="38667" y1="82250" x2="38667" y2="82250"/>
                        <a14:backgroundMark x1="36000" y1="54750" x2="37500" y2="32500"/>
                        <a14:backgroundMark x1="46000" y1="8750" x2="56667" y2="3250"/>
                        <a14:backgroundMark x1="56667" y1="3250" x2="57333" y2="2500"/>
                        <a14:backgroundMark x1="65667" y1="10500" x2="63500" y2="2000"/>
                        <a14:backgroundMark x1="72000" y1="17500" x2="71500" y2="1750"/>
                        <a14:backgroundMark x1="76667" y1="18000" x2="76000" y2="2000"/>
                        <a14:backgroundMark x1="76000" y1="2000" x2="76500" y2="1750"/>
                        <a14:backgroundMark x1="36000" y1="61500" x2="36000" y2="61500"/>
                        <a14:backgroundMark x1="36500" y1="64750" x2="36500" y2="64750"/>
                        <a14:backgroundMark x1="36500" y1="67500" x2="36500" y2="67500"/>
                        <a14:backgroundMark x1="72833" y1="30750" x2="72833" y2="30750"/>
                        <a14:backgroundMark x1="26167" y1="39750" x2="24000" y2="6000"/>
                        <a14:backgroundMark x1="37000" y1="32250" x2="34333" y2="7250"/>
                        <a14:backgroundMark x1="46000" y1="10750" x2="46000" y2="10750"/>
                        <a14:backgroundMark x1="55833" y1="5750" x2="55833" y2="5750"/>
                        <a14:backgroundMark x1="73000" y1="47000" x2="73000" y2="47000"/>
                        <a14:backgroundMark x1="72500" y1="33750" x2="72500" y2="33750"/>
                        <a14:backgroundMark x1="72167" y1="26250" x2="72167" y2="26250"/>
                        <a14:backgroundMark x1="72500" y1="36500" x2="72500" y2="36500"/>
                        <a14:backgroundMark x1="72833" y1="39250" x2="72833" y2="39250"/>
                        <a14:backgroundMark x1="73000" y1="45000" x2="73000" y2="45000"/>
                        <a14:backgroundMark x1="77833" y1="46000" x2="77833" y2="46000"/>
                      </a14:backgroundRemoval>
                    </a14:imgEffect>
                  </a14:imgLayer>
                </a14:imgProps>
              </a:ext>
              <a:ext uri="{28A0092B-C50C-407E-A947-70E740481C1C}">
                <a14:useLocalDpi xmlns:a14="http://schemas.microsoft.com/office/drawing/2010/main" val="0"/>
              </a:ext>
            </a:extLst>
          </a:blip>
          <a:srcRect l="16952" r="4198" b="-4"/>
          <a:stretch/>
        </p:blipFill>
        <p:spPr bwMode="auto">
          <a:xfrm>
            <a:off x="4543895" y="293427"/>
            <a:ext cx="4323409" cy="366011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25</a:t>
            </a:fld>
            <a:endParaRPr lang="en-US"/>
          </a:p>
        </p:txBody>
      </p:sp>
    </p:spTree>
    <p:extLst>
      <p:ext uri="{BB962C8B-B14F-4D97-AF65-F5344CB8AC3E}">
        <p14:creationId xmlns:p14="http://schemas.microsoft.com/office/powerpoint/2010/main" val="211835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157710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549788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284150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spTree>
    <p:extLst>
      <p:ext uri="{BB962C8B-B14F-4D97-AF65-F5344CB8AC3E}">
        <p14:creationId xmlns:p14="http://schemas.microsoft.com/office/powerpoint/2010/main" val="239452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controlled environment</a:t>
            </a:r>
            <a:endParaRPr lang="en-US" sz="240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sz="240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Heightened complexity, dynamic interactions, and high-intensity threats in a safe environment</a:t>
            </a: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377193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31</a:t>
            </a:fld>
            <a:endParaRPr lang="en-US"/>
          </a:p>
        </p:txBody>
      </p:sp>
      <p:sp>
        <p:nvSpPr>
          <p:cNvPr id="3" name="TextBox 2">
            <a:extLst>
              <a:ext uri="{FF2B5EF4-FFF2-40B4-BE49-F238E27FC236}">
                <a16:creationId xmlns:a16="http://schemas.microsoft.com/office/drawing/2014/main" id="{93B8F729-BF4E-B351-6EA1-9D8C8F210604}"/>
              </a:ext>
            </a:extLst>
          </p:cNvPr>
          <p:cNvSpPr txBox="1"/>
          <p:nvPr/>
        </p:nvSpPr>
        <p:spPr>
          <a:xfrm>
            <a:off x="2756340" y="2644170"/>
            <a:ext cx="6679329" cy="1569660"/>
          </a:xfrm>
          <a:prstGeom prst="rect">
            <a:avLst/>
          </a:prstGeom>
          <a:noFill/>
        </p:spPr>
        <p:txBody>
          <a:bodyPr wrap="none" rtlCol="0">
            <a:spAutoFit/>
          </a:bodyPr>
          <a:lstStyle/>
          <a:p>
            <a:pPr algn="ctr"/>
            <a:r>
              <a:rPr lang="en-US" sz="4800" dirty="0"/>
              <a:t>Great, but </a:t>
            </a:r>
            <a:r>
              <a:rPr lang="en-US" sz="4800" b="1" i="1" dirty="0"/>
              <a:t>what on earth </a:t>
            </a:r>
            <a:br>
              <a:rPr lang="en-US" sz="4800" b="1" dirty="0"/>
            </a:br>
            <a:r>
              <a:rPr lang="en-US" sz="4800" b="1" i="1" dirty="0"/>
              <a:t>did you actually study</a:t>
            </a:r>
            <a:r>
              <a:rPr lang="en-US" sz="4800" b="1" dirty="0"/>
              <a:t>?!?</a:t>
            </a:r>
          </a:p>
        </p:txBody>
      </p:sp>
    </p:spTree>
    <p:extLst>
      <p:ext uri="{BB962C8B-B14F-4D97-AF65-F5344CB8AC3E}">
        <p14:creationId xmlns:p14="http://schemas.microsoft.com/office/powerpoint/2010/main" val="3208075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314"/>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32</a:t>
            </a:fld>
            <a:endParaRPr lang="en-US"/>
          </a:p>
        </p:txBody>
      </p:sp>
      <p:grpSp>
        <p:nvGrpSpPr>
          <p:cNvPr id="53" name="Group 52">
            <a:extLst>
              <a:ext uri="{FF2B5EF4-FFF2-40B4-BE49-F238E27FC236}">
                <a16:creationId xmlns:a16="http://schemas.microsoft.com/office/drawing/2014/main" id="{CB577172-0A86-F0C2-C26B-74FF57BE78FE}"/>
              </a:ext>
            </a:extLst>
          </p:cNvPr>
          <p:cNvGrpSpPr/>
          <p:nvPr/>
        </p:nvGrpSpPr>
        <p:grpSpPr>
          <a:xfrm>
            <a:off x="4563620" y="130309"/>
            <a:ext cx="3064759" cy="2186397"/>
            <a:chOff x="5126703" y="151858"/>
            <a:chExt cx="3064759" cy="2186397"/>
          </a:xfrm>
        </p:grpSpPr>
        <p:grpSp>
          <p:nvGrpSpPr>
            <p:cNvPr id="17" name="Group 16">
              <a:extLst>
                <a:ext uri="{FF2B5EF4-FFF2-40B4-BE49-F238E27FC236}">
                  <a16:creationId xmlns:a16="http://schemas.microsoft.com/office/drawing/2014/main" id="{D7E7346D-BFF3-CC5E-5469-C4B318A5057E}"/>
                </a:ext>
              </a:extLst>
            </p:cNvPr>
            <p:cNvGrpSpPr/>
            <p:nvPr/>
          </p:nvGrpSpPr>
          <p:grpSpPr>
            <a:xfrm>
              <a:off x="5126703" y="151858"/>
              <a:ext cx="3064759" cy="2053976"/>
              <a:chOff x="695369" y="201768"/>
              <a:chExt cx="3064759" cy="2053976"/>
            </a:xfrm>
          </p:grpSpPr>
          <p:pic>
            <p:nvPicPr>
              <p:cNvPr id="4" name="Picture 3">
                <a:extLst>
                  <a:ext uri="{FF2B5EF4-FFF2-40B4-BE49-F238E27FC236}">
                    <a16:creationId xmlns:a16="http://schemas.microsoft.com/office/drawing/2014/main" id="{BE45E499-33B3-F7FF-0439-A2034B866DFB}"/>
                  </a:ext>
                </a:extLst>
              </p:cNvPr>
              <p:cNvPicPr>
                <a:picLocks noChangeAspect="1"/>
              </p:cNvPicPr>
              <p:nvPr/>
            </p:nvPicPr>
            <p:blipFill rotWithShape="1">
              <a:blip r:embed="rId5"/>
              <a:srcRect t="4613" b="22833"/>
              <a:stretch/>
            </p:blipFill>
            <p:spPr>
              <a:xfrm>
                <a:off x="818470" y="589871"/>
                <a:ext cx="1336744" cy="1336744"/>
              </a:xfrm>
              <a:prstGeom prst="rect">
                <a:avLst/>
              </a:prstGeom>
            </p:spPr>
          </p:pic>
          <p:sp>
            <p:nvSpPr>
              <p:cNvPr id="5" name="TextBox 4">
                <a:extLst>
                  <a:ext uri="{FF2B5EF4-FFF2-40B4-BE49-F238E27FC236}">
                    <a16:creationId xmlns:a16="http://schemas.microsoft.com/office/drawing/2014/main" id="{EC2AB389-3652-C29F-2E50-4F3EA321F6A7}"/>
                  </a:ext>
                </a:extLst>
              </p:cNvPr>
              <p:cNvSpPr txBox="1"/>
              <p:nvPr/>
            </p:nvSpPr>
            <p:spPr>
              <a:xfrm>
                <a:off x="695369" y="1886412"/>
                <a:ext cx="1576072" cy="369332"/>
              </a:xfrm>
              <a:prstGeom prst="rect">
                <a:avLst/>
              </a:prstGeom>
              <a:noFill/>
            </p:spPr>
            <p:txBody>
              <a:bodyPr wrap="none" rtlCol="0">
                <a:spAutoFit/>
              </a:bodyPr>
              <a:lstStyle/>
              <a:p>
                <a:r>
                  <a:rPr lang="en-US" dirty="0"/>
                  <a:t>Chelsea Helion</a:t>
                </a:r>
              </a:p>
            </p:txBody>
          </p:sp>
          <p:pic>
            <p:nvPicPr>
              <p:cNvPr id="6" name="Picture 5">
                <a:extLst>
                  <a:ext uri="{FF2B5EF4-FFF2-40B4-BE49-F238E27FC236}">
                    <a16:creationId xmlns:a16="http://schemas.microsoft.com/office/drawing/2014/main" id="{D5E78CFE-0DD7-CEC9-0294-02960D55ABD8}"/>
                  </a:ext>
                </a:extLst>
              </p:cNvPr>
              <p:cNvPicPr>
                <a:picLocks noChangeAspect="1"/>
              </p:cNvPicPr>
              <p:nvPr/>
            </p:nvPicPr>
            <p:blipFill rotWithShape="1">
              <a:blip r:embed="rId6"/>
              <a:srcRect t="4228" b="22768"/>
              <a:stretch/>
            </p:blipFill>
            <p:spPr>
              <a:xfrm>
                <a:off x="2365153" y="589870"/>
                <a:ext cx="1332501" cy="1332501"/>
              </a:xfrm>
              <a:prstGeom prst="rect">
                <a:avLst/>
              </a:prstGeom>
            </p:spPr>
          </p:pic>
          <p:sp>
            <p:nvSpPr>
              <p:cNvPr id="7" name="TextBox 6">
                <a:extLst>
                  <a:ext uri="{FF2B5EF4-FFF2-40B4-BE49-F238E27FC236}">
                    <a16:creationId xmlns:a16="http://schemas.microsoft.com/office/drawing/2014/main" id="{B84E4D8B-4F23-8670-637F-977C299C829B}"/>
                  </a:ext>
                </a:extLst>
              </p:cNvPr>
              <p:cNvSpPr txBox="1"/>
              <p:nvPr/>
            </p:nvSpPr>
            <p:spPr>
              <a:xfrm>
                <a:off x="2302678" y="1886412"/>
                <a:ext cx="1457450" cy="369332"/>
              </a:xfrm>
              <a:prstGeom prst="rect">
                <a:avLst/>
              </a:prstGeom>
              <a:noFill/>
            </p:spPr>
            <p:txBody>
              <a:bodyPr wrap="none" rtlCol="0">
                <a:spAutoFit/>
              </a:bodyPr>
              <a:lstStyle/>
              <a:p>
                <a:r>
                  <a:rPr lang="en-US" dirty="0"/>
                  <a:t>Vishnu Murty</a:t>
                </a:r>
              </a:p>
            </p:txBody>
          </p:sp>
          <p:sp>
            <p:nvSpPr>
              <p:cNvPr id="9" name="TextBox 8">
                <a:extLst>
                  <a:ext uri="{FF2B5EF4-FFF2-40B4-BE49-F238E27FC236}">
                    <a16:creationId xmlns:a16="http://schemas.microsoft.com/office/drawing/2014/main" id="{07AFF6DE-8626-B028-5AB9-CED32F352B8F}"/>
                  </a:ext>
                </a:extLst>
              </p:cNvPr>
              <p:cNvSpPr txBox="1"/>
              <p:nvPr/>
            </p:nvSpPr>
            <p:spPr>
              <a:xfrm>
                <a:off x="1114896" y="201768"/>
                <a:ext cx="2284728" cy="369332"/>
              </a:xfrm>
              <a:prstGeom prst="rect">
                <a:avLst/>
              </a:prstGeom>
              <a:noFill/>
            </p:spPr>
            <p:txBody>
              <a:bodyPr wrap="none" rtlCol="0">
                <a:spAutoFit/>
              </a:bodyPr>
              <a:lstStyle/>
              <a:p>
                <a:r>
                  <a:rPr lang="en-US" b="1" dirty="0"/>
                  <a:t>Principal Investigators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55E7C33-EF46-9FA8-3305-4F94BDD60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16" y="634355"/>
                <a:ext cx="427564" cy="291404"/>
              </a:xfrm>
              <a:prstGeom prst="rect">
                <a:avLst/>
              </a:prstGeom>
            </p:spPr>
          </p:pic>
          <p:pic>
            <p:nvPicPr>
              <p:cNvPr id="4098" name="Picture 2" descr="Adaptive Memory Lab | aka: The Murty Lab for  MesoLimbicModuLationandNeuroMnemonics (MLMLNM)">
                <a:extLst>
                  <a:ext uri="{FF2B5EF4-FFF2-40B4-BE49-F238E27FC236}">
                    <a16:creationId xmlns:a16="http://schemas.microsoft.com/office/drawing/2014/main" id="{EBB3468E-08E7-BD04-635A-30D614EC0B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756" y="634860"/>
                <a:ext cx="494898" cy="22270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1909B185-0AFA-0F83-FBE7-7719E88C1F0B}"/>
                </a:ext>
              </a:extLst>
            </p:cNvPr>
            <p:cNvSpPr txBox="1"/>
            <p:nvPr/>
          </p:nvSpPr>
          <p:spPr>
            <a:xfrm>
              <a:off x="5305239" y="2075029"/>
              <a:ext cx="1252266" cy="261610"/>
            </a:xfrm>
            <a:prstGeom prst="rect">
              <a:avLst/>
            </a:prstGeom>
            <a:noFill/>
          </p:spPr>
          <p:txBody>
            <a:bodyPr wrap="none" rtlCol="0">
              <a:spAutoFit/>
            </a:bodyPr>
            <a:lstStyle/>
            <a:p>
              <a:r>
                <a:rPr lang="en-US" sz="1100" b="1" dirty="0"/>
                <a:t>Temple University</a:t>
              </a:r>
            </a:p>
          </p:txBody>
        </p:sp>
        <p:sp>
          <p:nvSpPr>
            <p:cNvPr id="25" name="TextBox 24">
              <a:extLst>
                <a:ext uri="{FF2B5EF4-FFF2-40B4-BE49-F238E27FC236}">
                  <a16:creationId xmlns:a16="http://schemas.microsoft.com/office/drawing/2014/main" id="{8253B0E6-9671-0A39-4A06-E590F11CA1A9}"/>
                </a:ext>
              </a:extLst>
            </p:cNvPr>
            <p:cNvSpPr txBox="1"/>
            <p:nvPr/>
          </p:nvSpPr>
          <p:spPr>
            <a:xfrm>
              <a:off x="6836604" y="2076645"/>
              <a:ext cx="1252266" cy="261610"/>
            </a:xfrm>
            <a:prstGeom prst="rect">
              <a:avLst/>
            </a:prstGeom>
            <a:noFill/>
          </p:spPr>
          <p:txBody>
            <a:bodyPr wrap="none" rtlCol="0">
              <a:spAutoFit/>
            </a:bodyPr>
            <a:lstStyle/>
            <a:p>
              <a:r>
                <a:rPr lang="en-US" sz="1100" b="1" dirty="0"/>
                <a:t>Temple University</a:t>
              </a:r>
            </a:p>
          </p:txBody>
        </p:sp>
      </p:grpSp>
      <p:grpSp>
        <p:nvGrpSpPr>
          <p:cNvPr id="54" name="Group 53">
            <a:extLst>
              <a:ext uri="{FF2B5EF4-FFF2-40B4-BE49-F238E27FC236}">
                <a16:creationId xmlns:a16="http://schemas.microsoft.com/office/drawing/2014/main" id="{0CE951B4-922C-5FD0-D104-9542BDCF80C6}"/>
              </a:ext>
            </a:extLst>
          </p:cNvPr>
          <p:cNvGrpSpPr/>
          <p:nvPr/>
        </p:nvGrpSpPr>
        <p:grpSpPr>
          <a:xfrm>
            <a:off x="693933" y="2499298"/>
            <a:ext cx="10863156" cy="3703907"/>
            <a:chOff x="828192" y="2563566"/>
            <a:chExt cx="10863156" cy="3703907"/>
          </a:xfrm>
        </p:grpSpPr>
        <p:pic>
          <p:nvPicPr>
            <p:cNvPr id="12" name="Picture 11" descr="PBS graduate student Joanne Stasiak to give a conference highlight talk |  Psychological &amp; Brain Sciences | UCSB">
              <a:extLst>
                <a:ext uri="{FF2B5EF4-FFF2-40B4-BE49-F238E27FC236}">
                  <a16:creationId xmlns:a16="http://schemas.microsoft.com/office/drawing/2014/main" id="{EDED6393-3D30-4049-8380-60379DE02905}"/>
                </a:ext>
              </a:extLst>
            </p:cNvPr>
            <p:cNvPicPr>
              <a:picLocks noChangeAspect="1"/>
            </p:cNvPicPr>
            <p:nvPr/>
          </p:nvPicPr>
          <p:blipFill rotWithShape="1">
            <a:blip r:embed="rId9"/>
            <a:srcRect l="27819" t="23945" r="18176" b="35428"/>
            <a:stretch/>
          </p:blipFill>
          <p:spPr>
            <a:xfrm>
              <a:off x="828192" y="2587774"/>
              <a:ext cx="1659418" cy="1659418"/>
            </a:xfrm>
            <a:prstGeom prst="rect">
              <a:avLst/>
            </a:prstGeom>
          </p:spPr>
        </p:pic>
        <p:pic>
          <p:nvPicPr>
            <p:cNvPr id="19" name="Picture 18" descr="A person in a suit smiling&#10;&#10;Description automatically generated">
              <a:extLst>
                <a:ext uri="{FF2B5EF4-FFF2-40B4-BE49-F238E27FC236}">
                  <a16:creationId xmlns:a16="http://schemas.microsoft.com/office/drawing/2014/main" id="{9DA8552D-A7BB-21AE-D296-6049433ED91F}"/>
                </a:ext>
              </a:extLst>
            </p:cNvPr>
            <p:cNvPicPr>
              <a:picLocks noChangeAspect="1"/>
            </p:cNvPicPr>
            <p:nvPr/>
          </p:nvPicPr>
          <p:blipFill rotWithShape="1">
            <a:blip r:embed="rId10">
              <a:extLst>
                <a:ext uri="{28A0092B-C50C-407E-A947-70E740481C1C}">
                  <a14:useLocalDpi xmlns:a14="http://schemas.microsoft.com/office/drawing/2010/main" val="0"/>
                </a:ext>
              </a:extLst>
            </a:blip>
            <a:srcRect l="11" t="865" r="-11" b="19031"/>
            <a:stretch/>
          </p:blipFill>
          <p:spPr>
            <a:xfrm>
              <a:off x="2654752" y="2573713"/>
              <a:ext cx="1663481" cy="1663481"/>
            </a:xfrm>
            <a:prstGeom prst="rect">
              <a:avLst/>
            </a:prstGeom>
          </p:spPr>
        </p:pic>
        <p:pic>
          <p:nvPicPr>
            <p:cNvPr id="20" name="Picture 19" descr="Katelyn Cliver - Graduate Research Assistant - Drexel University | LinkedIn">
              <a:extLst>
                <a:ext uri="{FF2B5EF4-FFF2-40B4-BE49-F238E27FC236}">
                  <a16:creationId xmlns:a16="http://schemas.microsoft.com/office/drawing/2014/main" id="{B5808664-50F0-8893-649A-99A072DB49E0}"/>
                </a:ext>
              </a:extLst>
            </p:cNvPr>
            <p:cNvPicPr>
              <a:picLocks noChangeAspect="1"/>
            </p:cNvPicPr>
            <p:nvPr/>
          </p:nvPicPr>
          <p:blipFill rotWithShape="1">
            <a:blip r:embed="rId11"/>
            <a:srcRect l="13499" t="3333" r="15080" b="25555"/>
            <a:stretch/>
          </p:blipFill>
          <p:spPr>
            <a:xfrm>
              <a:off x="4488715" y="2597259"/>
              <a:ext cx="1663484" cy="1663484"/>
            </a:xfrm>
            <a:prstGeom prst="rect">
              <a:avLst/>
            </a:prstGeom>
          </p:spPr>
        </p:pic>
        <p:pic>
          <p:nvPicPr>
            <p:cNvPr id="21" name="Picture 20" descr="People | Adaptive Memory Lab">
              <a:extLst>
                <a:ext uri="{FF2B5EF4-FFF2-40B4-BE49-F238E27FC236}">
                  <a16:creationId xmlns:a16="http://schemas.microsoft.com/office/drawing/2014/main" id="{81F6E6C0-52C0-CA90-2DBE-5EB9D141C9AD}"/>
                </a:ext>
              </a:extLst>
            </p:cNvPr>
            <p:cNvPicPr>
              <a:picLocks noChangeAspect="1"/>
            </p:cNvPicPr>
            <p:nvPr/>
          </p:nvPicPr>
          <p:blipFill rotWithShape="1">
            <a:blip r:embed="rId12"/>
            <a:srcRect l="15370" t="-370" r="13889" b="28519"/>
            <a:stretch/>
          </p:blipFill>
          <p:spPr>
            <a:xfrm>
              <a:off x="6362923" y="2573713"/>
              <a:ext cx="1663481" cy="1663481"/>
            </a:xfrm>
            <a:prstGeom prst="rect">
              <a:avLst/>
            </a:prstGeom>
          </p:spPr>
        </p:pic>
        <p:pic>
          <p:nvPicPr>
            <p:cNvPr id="22" name="Picture 21">
              <a:extLst>
                <a:ext uri="{FF2B5EF4-FFF2-40B4-BE49-F238E27FC236}">
                  <a16:creationId xmlns:a16="http://schemas.microsoft.com/office/drawing/2014/main" id="{4EA77958-B7B3-BD47-F4BE-4798F75FECE1}"/>
                </a:ext>
              </a:extLst>
            </p:cNvPr>
            <p:cNvPicPr>
              <a:picLocks noChangeAspect="1"/>
            </p:cNvPicPr>
            <p:nvPr/>
          </p:nvPicPr>
          <p:blipFill rotWithShape="1">
            <a:blip r:embed="rId13"/>
            <a:srcRect l="14417" t="27000" r="53855" b="47533"/>
            <a:stretch/>
          </p:blipFill>
          <p:spPr>
            <a:xfrm>
              <a:off x="8191462" y="2563566"/>
              <a:ext cx="1663481" cy="1663481"/>
            </a:xfrm>
            <a:prstGeom prst="rect">
              <a:avLst/>
            </a:prstGeom>
          </p:spPr>
        </p:pic>
        <p:pic>
          <p:nvPicPr>
            <p:cNvPr id="23" name="Picture 22">
              <a:extLst>
                <a:ext uri="{FF2B5EF4-FFF2-40B4-BE49-F238E27FC236}">
                  <a16:creationId xmlns:a16="http://schemas.microsoft.com/office/drawing/2014/main" id="{62785D7E-A367-8599-284F-AB81AA76B273}"/>
                </a:ext>
              </a:extLst>
            </p:cNvPr>
            <p:cNvPicPr>
              <a:picLocks noChangeAspect="1"/>
            </p:cNvPicPr>
            <p:nvPr/>
          </p:nvPicPr>
          <p:blipFill rotWithShape="1">
            <a:blip r:embed="rId14"/>
            <a:srcRect l="12450" t="4767" r="360" b="8043"/>
            <a:stretch/>
          </p:blipFill>
          <p:spPr>
            <a:xfrm>
              <a:off x="10027866" y="2573713"/>
              <a:ext cx="1663482" cy="1663482"/>
            </a:xfrm>
            <a:prstGeom prst="rect">
              <a:avLst/>
            </a:prstGeom>
          </p:spPr>
        </p:pic>
        <p:grpSp>
          <p:nvGrpSpPr>
            <p:cNvPr id="28" name="Group 27">
              <a:extLst>
                <a:ext uri="{FF2B5EF4-FFF2-40B4-BE49-F238E27FC236}">
                  <a16:creationId xmlns:a16="http://schemas.microsoft.com/office/drawing/2014/main" id="{A6A610E6-BE52-4BB4-50F1-BE635265DDAB}"/>
                </a:ext>
              </a:extLst>
            </p:cNvPr>
            <p:cNvGrpSpPr/>
            <p:nvPr/>
          </p:nvGrpSpPr>
          <p:grpSpPr>
            <a:xfrm>
              <a:off x="2814700" y="4223650"/>
              <a:ext cx="1390509" cy="511992"/>
              <a:chOff x="2586469" y="4876188"/>
              <a:chExt cx="1390509" cy="511992"/>
            </a:xfrm>
          </p:grpSpPr>
          <p:sp>
            <p:nvSpPr>
              <p:cNvPr id="26" name="TextBox 25">
                <a:extLst>
                  <a:ext uri="{FF2B5EF4-FFF2-40B4-BE49-F238E27FC236}">
                    <a16:creationId xmlns:a16="http://schemas.microsoft.com/office/drawing/2014/main" id="{BBFAD43B-CFBC-F571-AE5D-67DD07BC6998}"/>
                  </a:ext>
                </a:extLst>
              </p:cNvPr>
              <p:cNvSpPr txBox="1"/>
              <p:nvPr/>
            </p:nvSpPr>
            <p:spPr>
              <a:xfrm>
                <a:off x="2624837" y="5126570"/>
                <a:ext cx="1252266" cy="261610"/>
              </a:xfrm>
              <a:prstGeom prst="rect">
                <a:avLst/>
              </a:prstGeom>
              <a:noFill/>
            </p:spPr>
            <p:txBody>
              <a:bodyPr wrap="none" rtlCol="0">
                <a:spAutoFit/>
              </a:bodyPr>
              <a:lstStyle/>
              <a:p>
                <a:r>
                  <a:rPr lang="en-US" sz="1100" b="1" dirty="0"/>
                  <a:t>Temple University</a:t>
                </a:r>
              </a:p>
            </p:txBody>
          </p:sp>
          <p:sp>
            <p:nvSpPr>
              <p:cNvPr id="27" name="TextBox 26">
                <a:extLst>
                  <a:ext uri="{FF2B5EF4-FFF2-40B4-BE49-F238E27FC236}">
                    <a16:creationId xmlns:a16="http://schemas.microsoft.com/office/drawing/2014/main" id="{75436BF1-DC5B-7DA6-979B-F93AC4E409D9}"/>
                  </a:ext>
                </a:extLst>
              </p:cNvPr>
              <p:cNvSpPr txBox="1"/>
              <p:nvPr/>
            </p:nvSpPr>
            <p:spPr>
              <a:xfrm>
                <a:off x="2586469" y="4876188"/>
                <a:ext cx="1390509" cy="369332"/>
              </a:xfrm>
              <a:prstGeom prst="rect">
                <a:avLst/>
              </a:prstGeom>
              <a:noFill/>
            </p:spPr>
            <p:txBody>
              <a:bodyPr wrap="none" rtlCol="0">
                <a:spAutoFit/>
              </a:bodyPr>
              <a:lstStyle/>
              <a:p>
                <a:r>
                  <a:rPr lang="en-US" dirty="0"/>
                  <a:t>Billy Mitchell</a:t>
                </a:r>
              </a:p>
            </p:txBody>
          </p:sp>
        </p:grpSp>
        <p:grpSp>
          <p:nvGrpSpPr>
            <p:cNvPr id="29" name="Group 28">
              <a:extLst>
                <a:ext uri="{FF2B5EF4-FFF2-40B4-BE49-F238E27FC236}">
                  <a16:creationId xmlns:a16="http://schemas.microsoft.com/office/drawing/2014/main" id="{C629B922-CB05-5375-5ACB-3EFCA675BF77}"/>
                </a:ext>
              </a:extLst>
            </p:cNvPr>
            <p:cNvGrpSpPr/>
            <p:nvPr/>
          </p:nvGrpSpPr>
          <p:grpSpPr>
            <a:xfrm>
              <a:off x="6431249" y="4235741"/>
              <a:ext cx="1519070" cy="511992"/>
              <a:chOff x="2586469" y="4876188"/>
              <a:chExt cx="1519070" cy="511992"/>
            </a:xfrm>
          </p:grpSpPr>
          <p:sp>
            <p:nvSpPr>
              <p:cNvPr id="30" name="TextBox 29">
                <a:extLst>
                  <a:ext uri="{FF2B5EF4-FFF2-40B4-BE49-F238E27FC236}">
                    <a16:creationId xmlns:a16="http://schemas.microsoft.com/office/drawing/2014/main" id="{B8A314EB-F4DB-607C-E622-191E68968879}"/>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1" name="TextBox 30">
                <a:extLst>
                  <a:ext uri="{FF2B5EF4-FFF2-40B4-BE49-F238E27FC236}">
                    <a16:creationId xmlns:a16="http://schemas.microsoft.com/office/drawing/2014/main" id="{A9F1A3B6-5154-4E53-1F62-BF5099D52B84}"/>
                  </a:ext>
                </a:extLst>
              </p:cNvPr>
              <p:cNvSpPr txBox="1"/>
              <p:nvPr/>
            </p:nvSpPr>
            <p:spPr>
              <a:xfrm>
                <a:off x="2586469" y="4876188"/>
                <a:ext cx="1519070" cy="369332"/>
              </a:xfrm>
              <a:prstGeom prst="rect">
                <a:avLst/>
              </a:prstGeom>
              <a:noFill/>
            </p:spPr>
            <p:txBody>
              <a:bodyPr wrap="none" rtlCol="0">
                <a:spAutoFit/>
              </a:bodyPr>
              <a:lstStyle/>
              <a:p>
                <a:pPr algn="ctr"/>
                <a:r>
                  <a:rPr lang="en-US" dirty="0"/>
                  <a:t>David Gregory</a:t>
                </a:r>
              </a:p>
            </p:txBody>
          </p:sp>
        </p:grpSp>
        <p:grpSp>
          <p:nvGrpSpPr>
            <p:cNvPr id="35" name="Group 34">
              <a:extLst>
                <a:ext uri="{FF2B5EF4-FFF2-40B4-BE49-F238E27FC236}">
                  <a16:creationId xmlns:a16="http://schemas.microsoft.com/office/drawing/2014/main" id="{AA9EADBB-30CF-8BDC-3B59-59BBF730263B}"/>
                </a:ext>
              </a:extLst>
            </p:cNvPr>
            <p:cNvGrpSpPr/>
            <p:nvPr/>
          </p:nvGrpSpPr>
          <p:grpSpPr>
            <a:xfrm>
              <a:off x="8151220" y="4214289"/>
              <a:ext cx="1715406" cy="511992"/>
              <a:chOff x="2488304" y="4876188"/>
              <a:chExt cx="1715406" cy="511992"/>
            </a:xfrm>
          </p:grpSpPr>
          <p:sp>
            <p:nvSpPr>
              <p:cNvPr id="36" name="TextBox 35">
                <a:extLst>
                  <a:ext uri="{FF2B5EF4-FFF2-40B4-BE49-F238E27FC236}">
                    <a16:creationId xmlns:a16="http://schemas.microsoft.com/office/drawing/2014/main" id="{A3C832A2-8874-7F9C-8491-7BD4211C2B3F}"/>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7" name="TextBox 36">
                <a:extLst>
                  <a:ext uri="{FF2B5EF4-FFF2-40B4-BE49-F238E27FC236}">
                    <a16:creationId xmlns:a16="http://schemas.microsoft.com/office/drawing/2014/main" id="{EA833654-F64D-90DD-C423-3D454A25A58C}"/>
                  </a:ext>
                </a:extLst>
              </p:cNvPr>
              <p:cNvSpPr txBox="1"/>
              <p:nvPr/>
            </p:nvSpPr>
            <p:spPr>
              <a:xfrm>
                <a:off x="2488304" y="4876188"/>
                <a:ext cx="1715406" cy="369332"/>
              </a:xfrm>
              <a:prstGeom prst="rect">
                <a:avLst/>
              </a:prstGeom>
              <a:noFill/>
            </p:spPr>
            <p:txBody>
              <a:bodyPr wrap="none" rtlCol="0">
                <a:spAutoFit/>
              </a:bodyPr>
              <a:lstStyle/>
              <a:p>
                <a:pPr algn="ctr"/>
                <a:r>
                  <a:rPr lang="en-US" dirty="0"/>
                  <a:t>Steven Martinez</a:t>
                </a:r>
              </a:p>
            </p:txBody>
          </p:sp>
        </p:grpSp>
        <p:grpSp>
          <p:nvGrpSpPr>
            <p:cNvPr id="38" name="Group 37">
              <a:extLst>
                <a:ext uri="{FF2B5EF4-FFF2-40B4-BE49-F238E27FC236}">
                  <a16:creationId xmlns:a16="http://schemas.microsoft.com/office/drawing/2014/main" id="{9A4BCDFE-E936-E709-631F-58D54EC77C13}"/>
                </a:ext>
              </a:extLst>
            </p:cNvPr>
            <p:cNvGrpSpPr/>
            <p:nvPr/>
          </p:nvGrpSpPr>
          <p:grpSpPr>
            <a:xfrm>
              <a:off x="10145931" y="4218036"/>
              <a:ext cx="1434175" cy="517606"/>
              <a:chOff x="2628922" y="4876188"/>
              <a:chExt cx="1434175" cy="517606"/>
            </a:xfrm>
          </p:grpSpPr>
          <p:sp>
            <p:nvSpPr>
              <p:cNvPr id="39" name="TextBox 38">
                <a:extLst>
                  <a:ext uri="{FF2B5EF4-FFF2-40B4-BE49-F238E27FC236}">
                    <a16:creationId xmlns:a16="http://schemas.microsoft.com/office/drawing/2014/main" id="{DCDE0764-C9C0-E364-8B06-ED34B88F5307}"/>
                  </a:ext>
                </a:extLst>
              </p:cNvPr>
              <p:cNvSpPr txBox="1"/>
              <p:nvPr/>
            </p:nvSpPr>
            <p:spPr>
              <a:xfrm>
                <a:off x="2746325" y="5132184"/>
                <a:ext cx="1199367" cy="261610"/>
              </a:xfrm>
              <a:prstGeom prst="rect">
                <a:avLst/>
              </a:prstGeom>
              <a:noFill/>
            </p:spPr>
            <p:txBody>
              <a:bodyPr wrap="none" rtlCol="0">
                <a:spAutoFit/>
              </a:bodyPr>
              <a:lstStyle/>
              <a:p>
                <a:pPr algn="ctr"/>
                <a:r>
                  <a:rPr lang="en-US" sz="1100" b="1" dirty="0"/>
                  <a:t>Brown University</a:t>
                </a:r>
              </a:p>
            </p:txBody>
          </p:sp>
          <p:sp>
            <p:nvSpPr>
              <p:cNvPr id="40" name="TextBox 39">
                <a:extLst>
                  <a:ext uri="{FF2B5EF4-FFF2-40B4-BE49-F238E27FC236}">
                    <a16:creationId xmlns:a16="http://schemas.microsoft.com/office/drawing/2014/main" id="{4621CF22-B6A0-87FB-2424-2DD9220CDDFB}"/>
                  </a:ext>
                </a:extLst>
              </p:cNvPr>
              <p:cNvSpPr txBox="1"/>
              <p:nvPr/>
            </p:nvSpPr>
            <p:spPr>
              <a:xfrm>
                <a:off x="2628922" y="4876188"/>
                <a:ext cx="1434175" cy="369332"/>
              </a:xfrm>
              <a:prstGeom prst="rect">
                <a:avLst/>
              </a:prstGeom>
              <a:noFill/>
            </p:spPr>
            <p:txBody>
              <a:bodyPr wrap="none" rtlCol="0">
                <a:spAutoFit/>
              </a:bodyPr>
              <a:lstStyle/>
              <a:p>
                <a:pPr algn="ctr"/>
                <a:r>
                  <a:rPr lang="en-US" dirty="0"/>
                  <a:t>Sam Reisman</a:t>
                </a:r>
              </a:p>
            </p:txBody>
          </p:sp>
        </p:grpSp>
        <p:grpSp>
          <p:nvGrpSpPr>
            <p:cNvPr id="41" name="Group 40">
              <a:extLst>
                <a:ext uri="{FF2B5EF4-FFF2-40B4-BE49-F238E27FC236}">
                  <a16:creationId xmlns:a16="http://schemas.microsoft.com/office/drawing/2014/main" id="{6325C350-5FCC-C7BA-CA4D-FD5994ACA9F3}"/>
                </a:ext>
              </a:extLst>
            </p:cNvPr>
            <p:cNvGrpSpPr/>
            <p:nvPr/>
          </p:nvGrpSpPr>
          <p:grpSpPr>
            <a:xfrm>
              <a:off x="4727416" y="4210767"/>
              <a:ext cx="1192955" cy="517606"/>
              <a:chOff x="2749531" y="4876188"/>
              <a:chExt cx="1192955" cy="517606"/>
            </a:xfrm>
          </p:grpSpPr>
          <p:sp>
            <p:nvSpPr>
              <p:cNvPr id="42" name="TextBox 41">
                <a:extLst>
                  <a:ext uri="{FF2B5EF4-FFF2-40B4-BE49-F238E27FC236}">
                    <a16:creationId xmlns:a16="http://schemas.microsoft.com/office/drawing/2014/main" id="{116AABCB-F2BF-B4DF-A0DB-C1A7778D446B}"/>
                  </a:ext>
                </a:extLst>
              </p:cNvPr>
              <p:cNvSpPr txBox="1"/>
              <p:nvPr/>
            </p:nvSpPr>
            <p:spPr>
              <a:xfrm>
                <a:off x="2749531" y="5132184"/>
                <a:ext cx="1192955" cy="261610"/>
              </a:xfrm>
              <a:prstGeom prst="rect">
                <a:avLst/>
              </a:prstGeom>
              <a:noFill/>
            </p:spPr>
            <p:txBody>
              <a:bodyPr wrap="none" rtlCol="0">
                <a:spAutoFit/>
              </a:bodyPr>
              <a:lstStyle/>
              <a:p>
                <a:pPr algn="ctr"/>
                <a:r>
                  <a:rPr lang="en-US" sz="1100" b="1" dirty="0"/>
                  <a:t>Drexel University</a:t>
                </a:r>
              </a:p>
            </p:txBody>
          </p:sp>
          <p:sp>
            <p:nvSpPr>
              <p:cNvPr id="43" name="TextBox 42">
                <a:extLst>
                  <a:ext uri="{FF2B5EF4-FFF2-40B4-BE49-F238E27FC236}">
                    <a16:creationId xmlns:a16="http://schemas.microsoft.com/office/drawing/2014/main" id="{11E1F990-5E56-0391-5C58-ADCF5C7DEC3E}"/>
                  </a:ext>
                </a:extLst>
              </p:cNvPr>
              <p:cNvSpPr txBox="1"/>
              <p:nvPr/>
            </p:nvSpPr>
            <p:spPr>
              <a:xfrm>
                <a:off x="2756492" y="4876188"/>
                <a:ext cx="1179042" cy="369332"/>
              </a:xfrm>
              <a:prstGeom prst="rect">
                <a:avLst/>
              </a:prstGeom>
              <a:noFill/>
            </p:spPr>
            <p:txBody>
              <a:bodyPr wrap="none" rtlCol="0">
                <a:spAutoFit/>
              </a:bodyPr>
              <a:lstStyle/>
              <a:p>
                <a:pPr algn="ctr"/>
                <a:r>
                  <a:rPr lang="en-US" dirty="0"/>
                  <a:t>Kate Cliver</a:t>
                </a:r>
              </a:p>
            </p:txBody>
          </p:sp>
        </p:grpSp>
        <p:grpSp>
          <p:nvGrpSpPr>
            <p:cNvPr id="44" name="Group 43">
              <a:extLst>
                <a:ext uri="{FF2B5EF4-FFF2-40B4-BE49-F238E27FC236}">
                  <a16:creationId xmlns:a16="http://schemas.microsoft.com/office/drawing/2014/main" id="{CB3549C7-ABEB-8810-56B8-1057F2EE661A}"/>
                </a:ext>
              </a:extLst>
            </p:cNvPr>
            <p:cNvGrpSpPr/>
            <p:nvPr/>
          </p:nvGrpSpPr>
          <p:grpSpPr>
            <a:xfrm>
              <a:off x="876300" y="4205868"/>
              <a:ext cx="1550809" cy="517606"/>
              <a:chOff x="2570611" y="4876188"/>
              <a:chExt cx="1550809" cy="517606"/>
            </a:xfrm>
          </p:grpSpPr>
          <p:sp>
            <p:nvSpPr>
              <p:cNvPr id="45" name="TextBox 44">
                <a:extLst>
                  <a:ext uri="{FF2B5EF4-FFF2-40B4-BE49-F238E27FC236}">
                    <a16:creationId xmlns:a16="http://schemas.microsoft.com/office/drawing/2014/main" id="{16694B87-EF5A-E511-B82C-040CCC6BFF68}"/>
                  </a:ext>
                </a:extLst>
              </p:cNvPr>
              <p:cNvSpPr txBox="1"/>
              <p:nvPr/>
            </p:nvSpPr>
            <p:spPr>
              <a:xfrm>
                <a:off x="2724690" y="5132184"/>
                <a:ext cx="1242648" cy="261610"/>
              </a:xfrm>
              <a:prstGeom prst="rect">
                <a:avLst/>
              </a:prstGeom>
              <a:noFill/>
            </p:spPr>
            <p:txBody>
              <a:bodyPr wrap="none" rtlCol="0">
                <a:spAutoFit/>
              </a:bodyPr>
              <a:lstStyle/>
              <a:p>
                <a:pPr algn="ctr"/>
                <a:r>
                  <a:rPr lang="en-US" sz="1100" b="1" dirty="0"/>
                  <a:t>UC Santa Barbara</a:t>
                </a:r>
              </a:p>
            </p:txBody>
          </p:sp>
          <p:sp>
            <p:nvSpPr>
              <p:cNvPr id="46" name="TextBox 45">
                <a:extLst>
                  <a:ext uri="{FF2B5EF4-FFF2-40B4-BE49-F238E27FC236}">
                    <a16:creationId xmlns:a16="http://schemas.microsoft.com/office/drawing/2014/main" id="{1F8AFCBA-949F-A60A-3343-23D291487E5C}"/>
                  </a:ext>
                </a:extLst>
              </p:cNvPr>
              <p:cNvSpPr txBox="1"/>
              <p:nvPr/>
            </p:nvSpPr>
            <p:spPr>
              <a:xfrm>
                <a:off x="2570611" y="4876188"/>
                <a:ext cx="1550809" cy="369332"/>
              </a:xfrm>
              <a:prstGeom prst="rect">
                <a:avLst/>
              </a:prstGeom>
              <a:noFill/>
            </p:spPr>
            <p:txBody>
              <a:bodyPr wrap="none" rtlCol="0">
                <a:spAutoFit/>
              </a:bodyPr>
              <a:lstStyle/>
              <a:p>
                <a:pPr algn="ctr"/>
                <a:r>
                  <a:rPr lang="en-US" dirty="0"/>
                  <a:t>Joanne Stasiak</a:t>
                </a:r>
              </a:p>
            </p:txBody>
          </p:sp>
        </p:grpSp>
        <p:sp>
          <p:nvSpPr>
            <p:cNvPr id="47" name="TextBox 46">
              <a:extLst>
                <a:ext uri="{FF2B5EF4-FFF2-40B4-BE49-F238E27FC236}">
                  <a16:creationId xmlns:a16="http://schemas.microsoft.com/office/drawing/2014/main" id="{F8DC4F88-B025-9666-E8F1-A94F3FA48520}"/>
                </a:ext>
              </a:extLst>
            </p:cNvPr>
            <p:cNvSpPr txBox="1"/>
            <p:nvPr/>
          </p:nvSpPr>
          <p:spPr>
            <a:xfrm>
              <a:off x="838200" y="4774757"/>
              <a:ext cx="1651500" cy="1492716"/>
            </a:xfrm>
            <a:prstGeom prst="rect">
              <a:avLst/>
            </a:prstGeom>
            <a:noFill/>
          </p:spPr>
          <p:txBody>
            <a:bodyPr wrap="square" rtlCol="0">
              <a:spAutoFit/>
            </a:bodyPr>
            <a:lstStyle/>
            <a:p>
              <a:pPr algn="ctr"/>
              <a:r>
                <a:rPr lang="en-US" sz="1300" dirty="0"/>
                <a:t>‘How does physiological activation influence the metacognitive </a:t>
              </a:r>
              <a:br>
                <a:rPr lang="en-US" sz="1300" dirty="0"/>
              </a:br>
              <a:r>
                <a:rPr lang="en-US" sz="1300" dirty="0"/>
                <a:t>memory of emotional experiences over time?`</a:t>
              </a:r>
            </a:p>
          </p:txBody>
        </p:sp>
        <p:sp>
          <p:nvSpPr>
            <p:cNvPr id="48" name="TextBox 47">
              <a:extLst>
                <a:ext uri="{FF2B5EF4-FFF2-40B4-BE49-F238E27FC236}">
                  <a16:creationId xmlns:a16="http://schemas.microsoft.com/office/drawing/2014/main" id="{3DCB6648-1FC7-F24B-EC6F-8CEE79F186D9}"/>
                </a:ext>
              </a:extLst>
            </p:cNvPr>
            <p:cNvSpPr txBox="1"/>
            <p:nvPr/>
          </p:nvSpPr>
          <p:spPr>
            <a:xfrm>
              <a:off x="2654751" y="4777803"/>
              <a:ext cx="1663481" cy="892552"/>
            </a:xfrm>
            <a:prstGeom prst="rect">
              <a:avLst/>
            </a:prstGeom>
            <a:noFill/>
          </p:spPr>
          <p:txBody>
            <a:bodyPr wrap="square" rtlCol="0">
              <a:spAutoFit/>
            </a:bodyPr>
            <a:lstStyle/>
            <a:p>
              <a:pPr algn="ctr"/>
              <a:r>
                <a:rPr lang="en-US" sz="1300" dirty="0"/>
                <a:t>‘How do untrained people self-regulate during high-intensity threat?`</a:t>
              </a:r>
            </a:p>
          </p:txBody>
        </p:sp>
        <p:sp>
          <p:nvSpPr>
            <p:cNvPr id="49" name="TextBox 48">
              <a:extLst>
                <a:ext uri="{FF2B5EF4-FFF2-40B4-BE49-F238E27FC236}">
                  <a16:creationId xmlns:a16="http://schemas.microsoft.com/office/drawing/2014/main" id="{509073AD-D09A-D494-3179-4F16FD0E3782}"/>
                </a:ext>
              </a:extLst>
            </p:cNvPr>
            <p:cNvSpPr txBox="1"/>
            <p:nvPr/>
          </p:nvSpPr>
          <p:spPr>
            <a:xfrm>
              <a:off x="6362923" y="4776921"/>
              <a:ext cx="1663481" cy="692497"/>
            </a:xfrm>
            <a:prstGeom prst="rect">
              <a:avLst/>
            </a:prstGeom>
            <a:noFill/>
          </p:spPr>
          <p:txBody>
            <a:bodyPr wrap="square" rtlCol="0">
              <a:spAutoFit/>
            </a:bodyPr>
            <a:lstStyle/>
            <a:p>
              <a:pPr algn="ctr"/>
              <a:r>
                <a:rPr lang="en-US" sz="1300" dirty="0"/>
                <a:t>‘How does threat shape item-temporal memory binding?`</a:t>
              </a:r>
            </a:p>
          </p:txBody>
        </p:sp>
        <p:sp>
          <p:nvSpPr>
            <p:cNvPr id="50" name="TextBox 49">
              <a:extLst>
                <a:ext uri="{FF2B5EF4-FFF2-40B4-BE49-F238E27FC236}">
                  <a16:creationId xmlns:a16="http://schemas.microsoft.com/office/drawing/2014/main" id="{C90C4025-6CB2-AF8B-5FBD-F7FF9FA4C6DB}"/>
                </a:ext>
              </a:extLst>
            </p:cNvPr>
            <p:cNvSpPr txBox="1"/>
            <p:nvPr/>
          </p:nvSpPr>
          <p:spPr>
            <a:xfrm>
              <a:off x="4488718" y="4774757"/>
              <a:ext cx="1663481" cy="892552"/>
            </a:xfrm>
            <a:prstGeom prst="rect">
              <a:avLst/>
            </a:prstGeom>
            <a:noFill/>
          </p:spPr>
          <p:txBody>
            <a:bodyPr wrap="square" rtlCol="0">
              <a:spAutoFit/>
            </a:bodyPr>
            <a:lstStyle/>
            <a:p>
              <a:pPr algn="ctr"/>
              <a:r>
                <a:rPr lang="en-US" sz="1300" dirty="0"/>
                <a:t>‘How do physiological representations of  threat predict temporal memory?`</a:t>
              </a:r>
            </a:p>
          </p:txBody>
        </p:sp>
        <p:sp>
          <p:nvSpPr>
            <p:cNvPr id="51" name="TextBox 50">
              <a:extLst>
                <a:ext uri="{FF2B5EF4-FFF2-40B4-BE49-F238E27FC236}">
                  <a16:creationId xmlns:a16="http://schemas.microsoft.com/office/drawing/2014/main" id="{058C8F66-A2F3-C180-C79C-03678D1E899B}"/>
                </a:ext>
              </a:extLst>
            </p:cNvPr>
            <p:cNvSpPr txBox="1"/>
            <p:nvPr/>
          </p:nvSpPr>
          <p:spPr>
            <a:xfrm>
              <a:off x="8203145" y="4774757"/>
              <a:ext cx="1663481" cy="892552"/>
            </a:xfrm>
            <a:prstGeom prst="rect">
              <a:avLst/>
            </a:prstGeom>
            <a:noFill/>
          </p:spPr>
          <p:txBody>
            <a:bodyPr wrap="square" rtlCol="0">
              <a:spAutoFit/>
            </a:bodyPr>
            <a:lstStyle/>
            <a:p>
              <a:pPr algn="ctr"/>
              <a:r>
                <a:rPr lang="en-US" sz="1300" dirty="0"/>
                <a:t>‘How does social media shape memory encoding for high intensity events?`</a:t>
              </a:r>
            </a:p>
          </p:txBody>
        </p:sp>
        <p:sp>
          <p:nvSpPr>
            <p:cNvPr id="52" name="TextBox 51">
              <a:extLst>
                <a:ext uri="{FF2B5EF4-FFF2-40B4-BE49-F238E27FC236}">
                  <a16:creationId xmlns:a16="http://schemas.microsoft.com/office/drawing/2014/main" id="{22FEC4B2-C24B-5EC4-0F2F-D7B0A3A22736}"/>
                </a:ext>
              </a:extLst>
            </p:cNvPr>
            <p:cNvSpPr txBox="1"/>
            <p:nvPr/>
          </p:nvSpPr>
          <p:spPr>
            <a:xfrm>
              <a:off x="10027867" y="4776723"/>
              <a:ext cx="1663481" cy="892552"/>
            </a:xfrm>
            <a:prstGeom prst="rect">
              <a:avLst/>
            </a:prstGeom>
            <a:noFill/>
          </p:spPr>
          <p:txBody>
            <a:bodyPr wrap="square" rtlCol="0">
              <a:spAutoFit/>
            </a:bodyPr>
            <a:lstStyle/>
            <a:p>
              <a:pPr algn="ctr"/>
              <a:r>
                <a:rPr lang="en-US" sz="1300" dirty="0"/>
                <a:t>‘How does arousal and uncertainty intolerance bias episodic memory?`</a:t>
              </a:r>
            </a:p>
          </p:txBody>
        </p:sp>
      </p:grpSp>
    </p:spTree>
    <p:extLst>
      <p:ext uri="{BB962C8B-B14F-4D97-AF65-F5344CB8AC3E}">
        <p14:creationId xmlns:p14="http://schemas.microsoft.com/office/powerpoint/2010/main" val="340932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621450" y="1387065"/>
            <a:ext cx="258160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0772422">
            <a:off x="9254227" y="2877182"/>
            <a:ext cx="1732414" cy="1208882"/>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301215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06272" cy="584775"/>
          </a:xfrm>
          <a:prstGeom prst="rect">
            <a:avLst/>
          </a:prstGeom>
          <a:noFill/>
        </p:spPr>
        <p:txBody>
          <a:bodyPr wrap="none" rtlCol="0">
            <a:spAutoFit/>
          </a:bodyPr>
          <a:lstStyle/>
          <a:p>
            <a:r>
              <a:rPr lang="en-US" sz="3200"/>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t>Memory</a:t>
            </a:r>
            <a:r>
              <a:rPr lang="en-US"/>
              <a:t> </a:t>
            </a:r>
            <a:r>
              <a:rPr lang="en-US" b="1"/>
              <a:t>accuracy</a:t>
            </a:r>
            <a:r>
              <a:rPr lang="en-US"/>
              <a:t> improves for some things and worsens for others</a:t>
            </a:r>
            <a:endParaRPr lang="en-US" b="1"/>
          </a:p>
        </p:txBody>
      </p:sp>
      <p:pic>
        <p:nvPicPr>
          <p:cNvPr id="12" name="Picture 11" descr="A person lying in bed with her head in her ears&#10;&#10;Description automatically generated">
            <a:extLst>
              <a:ext uri="{FF2B5EF4-FFF2-40B4-BE49-F238E27FC236}">
                <a16:creationId xmlns:a16="http://schemas.microsoft.com/office/drawing/2014/main" id="{B7A5D9C8-23F7-3F62-FE52-F9A4D9FEC2FE}"/>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1172" b="99766" l="2266" r="98438">
                        <a14:foregroundMark x1="54688" y1="39719" x2="33711" y2="24722"/>
                        <a14:foregroundMark x1="33711" y1="24722" x2="27539" y2="39602"/>
                        <a14:foregroundMark x1="27539" y1="39602" x2="35430" y2="47569"/>
                        <a14:foregroundMark x1="35430" y1="47569" x2="14688" y2="44757"/>
                        <a14:foregroundMark x1="14688" y1="44757" x2="7148" y2="34974"/>
                        <a14:foregroundMark x1="7148" y1="34974" x2="3438" y2="50381"/>
                        <a14:foregroundMark x1="3438" y1="50381" x2="13086" y2="92970"/>
                        <a14:foregroundMark x1="13086" y1="92970" x2="42656" y2="97774"/>
                        <a14:foregroundMark x1="42656" y1="97774" x2="88555" y2="93556"/>
                        <a14:foregroundMark x1="88555" y1="93556" x2="93789" y2="82250"/>
                        <a14:foregroundMark x1="93789" y1="82250" x2="97031" y2="24312"/>
                        <a14:foregroundMark x1="97031" y1="24312" x2="74531" y2="19918"/>
                        <a14:foregroundMark x1="74531" y1="19918" x2="51094" y2="20035"/>
                        <a14:foregroundMark x1="51094" y1="20035" x2="51445" y2="7674"/>
                        <a14:foregroundMark x1="51445" y1="7674" x2="41289" y2="7791"/>
                        <a14:foregroundMark x1="41289" y1="7791" x2="39180" y2="9666"/>
                        <a14:foregroundMark x1="63164" y1="42004" x2="57422" y2="31517"/>
                        <a14:foregroundMark x1="57422" y1="31517" x2="41445" y2="19449"/>
                        <a14:foregroundMark x1="41445" y1="19449" x2="12148" y2="35442"/>
                        <a14:foregroundMark x1="12148" y1="35442" x2="6914" y2="42648"/>
                        <a14:foregroundMark x1="6914" y1="42648" x2="10664" y2="77446"/>
                        <a14:foregroundMark x1="10664" y1="77446" x2="4648" y2="92384"/>
                        <a14:foregroundMark x1="4648" y1="92384" x2="29219" y2="88284"/>
                        <a14:foregroundMark x1="29219" y1="88284" x2="59531" y2="91506"/>
                        <a14:foregroundMark x1="59531" y1="91506" x2="88398" y2="86292"/>
                        <a14:foregroundMark x1="88398" y1="86292" x2="94414" y2="92091"/>
                        <a14:foregroundMark x1="94414" y1="92091" x2="94023" y2="40773"/>
                        <a14:foregroundMark x1="94023" y1="40773" x2="97656" y2="20328"/>
                        <a14:foregroundMark x1="97656" y1="20328" x2="84141" y2="45108"/>
                        <a14:foregroundMark x1="84141" y1="45108" x2="66328" y2="52665"/>
                        <a14:foregroundMark x1="66328" y1="52665" x2="64766" y2="25073"/>
                        <a14:foregroundMark x1="64766" y1="25073" x2="44258" y2="26772"/>
                        <a14:foregroundMark x1="96055" y1="97247" x2="25742" y2="94728"/>
                        <a14:foregroundMark x1="25742" y1="94728" x2="19727" y2="96602"/>
                        <a14:foregroundMark x1="19727" y1="96602" x2="7109" y2="93790"/>
                        <a14:foregroundMark x1="7109" y1="93790" x2="2852" y2="86878"/>
                        <a14:foregroundMark x1="2852" y1="86878" x2="938" y2="43878"/>
                        <a14:foregroundMark x1="938" y1="43878" x2="3203" y2="34622"/>
                        <a14:foregroundMark x1="3203" y1="34622" x2="27187" y2="28471"/>
                        <a14:foregroundMark x1="27187" y1="28471" x2="42969" y2="10896"/>
                        <a14:foregroundMark x1="42969" y1="10896" x2="46211" y2="4979"/>
                        <a14:foregroundMark x1="46211" y1="4979" x2="51328" y2="4159"/>
                        <a14:foregroundMark x1="51328" y1="4159" x2="87539" y2="62332"/>
                        <a14:foregroundMark x1="87539" y1="62332" x2="98438" y2="99356"/>
                        <a14:foregroundMark x1="42539" y1="90920" x2="42695" y2="79086"/>
                        <a14:foregroundMark x1="42695" y1="79086" x2="42695" y2="79086"/>
                        <a14:foregroundMark x1="68398" y1="93439" x2="29141" y2="89865"/>
                        <a14:foregroundMark x1="43281" y1="98535" x2="54688" y2="99824"/>
                        <a14:foregroundMark x1="15898" y1="98535" x2="313" y2="94318"/>
                        <a14:foregroundMark x1="313" y1="94318" x2="2266" y2="82718"/>
                        <a14:foregroundMark x1="2266" y1="82718" x2="6133" y2="74400"/>
                        <a14:foregroundMark x1="49063" y1="3281" x2="50586" y2="1172"/>
                        <a14:foregroundMark x1="57930" y1="84124" x2="54141" y2="98301"/>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71799" y="3443866"/>
            <a:ext cx="5120201" cy="3414134"/>
          </a:xfrm>
          <a:prstGeom prst="rect">
            <a:avLst/>
          </a:prstGeom>
        </p:spPr>
      </p:pic>
      <p:sp>
        <p:nvSpPr>
          <p:cNvPr id="13" name="Thought Bubble: Cloud 12">
            <a:extLst>
              <a:ext uri="{FF2B5EF4-FFF2-40B4-BE49-F238E27FC236}">
                <a16:creationId xmlns:a16="http://schemas.microsoft.com/office/drawing/2014/main" id="{A0D38B77-34B0-1D25-06DB-8C5C8267C596}"/>
              </a:ext>
            </a:extLst>
          </p:cNvPr>
          <p:cNvSpPr/>
          <p:nvPr/>
        </p:nvSpPr>
        <p:spPr>
          <a:xfrm>
            <a:off x="8876181" y="2748097"/>
            <a:ext cx="2488505" cy="146705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face mask with black patches&#10;&#10;Description automatically generated">
            <a:extLst>
              <a:ext uri="{FF2B5EF4-FFF2-40B4-BE49-F238E27FC236}">
                <a16:creationId xmlns:a16="http://schemas.microsoft.com/office/drawing/2014/main" id="{474BBCC0-032D-CBBB-2CAE-7B3BDF482C02}"/>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5315" b="97047" l="9753" r="89973">
                        <a14:foregroundMark x1="59066" y1="10630" x2="42857" y2="5315"/>
                        <a14:foregroundMark x1="42857" y1="5315" x2="38736" y2="10039"/>
                        <a14:foregroundMark x1="58379" y1="91142" x2="51099" y2="97047"/>
                        <a14:foregroundMark x1="51099" y1="97047" x2="44643" y2="88780"/>
                        <a14:foregroundMark x1="44643" y1="88780" x2="44505" y2="8267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0772422">
            <a:off x="9254226" y="2877183"/>
            <a:ext cx="1732414" cy="1208882"/>
          </a:xfrm>
          <a:prstGeom prst="rect">
            <a:avLst/>
          </a:prstGeom>
          <a:effectLst>
            <a:glow rad="228600">
              <a:schemeClr val="accent6">
                <a:satMod val="175000"/>
                <a:alpha val="40000"/>
              </a:schemeClr>
            </a:glow>
          </a:effectLst>
        </p:spPr>
      </p:pic>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599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Tree>
    <p:extLst>
      <p:ext uri="{BB962C8B-B14F-4D97-AF65-F5344CB8AC3E}">
        <p14:creationId xmlns:p14="http://schemas.microsoft.com/office/powerpoint/2010/main" val="1306370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Tree>
    <p:extLst>
      <p:ext uri="{BB962C8B-B14F-4D97-AF65-F5344CB8AC3E}">
        <p14:creationId xmlns:p14="http://schemas.microsoft.com/office/powerpoint/2010/main" val="246394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1734703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Tree>
    <p:extLst>
      <p:ext uri="{BB962C8B-B14F-4D97-AF65-F5344CB8AC3E}">
        <p14:creationId xmlns:p14="http://schemas.microsoft.com/office/powerpoint/2010/main" val="45104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29" y="3316514"/>
            <a:ext cx="6197600" cy="3541486"/>
          </a:xfrm>
          <a:prstGeom prst="rect">
            <a:avLst/>
          </a:prstGeom>
        </p:spPr>
      </p:pic>
      <p:sp>
        <p:nvSpPr>
          <p:cNvPr id="7" name="Google Shape;288;p37">
            <a:extLst>
              <a:ext uri="{FF2B5EF4-FFF2-40B4-BE49-F238E27FC236}">
                <a16:creationId xmlns:a16="http://schemas.microsoft.com/office/drawing/2014/main" id="{3B8E9B44-F85E-F8FA-1002-C4DB77606F51}"/>
              </a:ext>
            </a:extLst>
          </p:cNvPr>
          <p:cNvSpPr txBox="1">
            <a:spLocks/>
          </p:cNvSpPr>
          <p:nvPr/>
        </p:nvSpPr>
        <p:spPr>
          <a:xfrm>
            <a:off x="303076" y="207153"/>
            <a:ext cx="4720590"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933" b="1" dirty="0"/>
              <a:t>What is emotion regulation?</a:t>
            </a:r>
          </a:p>
        </p:txBody>
      </p:sp>
      <p:sp>
        <p:nvSpPr>
          <p:cNvPr id="3" name="TextBox 2">
            <a:extLst>
              <a:ext uri="{FF2B5EF4-FFF2-40B4-BE49-F238E27FC236}">
                <a16:creationId xmlns:a16="http://schemas.microsoft.com/office/drawing/2014/main" id="{85BB5BFE-6EF0-3821-3B9F-8993FEEFEB4B}"/>
              </a:ext>
            </a:extLst>
          </p:cNvPr>
          <p:cNvSpPr txBox="1"/>
          <p:nvPr/>
        </p:nvSpPr>
        <p:spPr>
          <a:xfrm>
            <a:off x="578825" y="831265"/>
            <a:ext cx="4169092" cy="1323439"/>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The processes by which we influence which emotions we have, when we have them, and how we experience and express them.</a:t>
            </a:r>
            <a:r>
              <a:rPr lang="en-US" sz="2000" baseline="30000" dirty="0">
                <a:solidFill>
                  <a:schemeClr val="dk1"/>
                </a:solidFill>
                <a:latin typeface="Times New Roman"/>
                <a:ea typeface="Times New Roman"/>
                <a:cs typeface="Times New Roman"/>
                <a:sym typeface="Times New Roman"/>
              </a:rPr>
              <a:t>1</a:t>
            </a:r>
            <a:r>
              <a:rPr lang="en-US" sz="2000" dirty="0">
                <a:solidFill>
                  <a:schemeClr val="dk1"/>
                </a:solidFill>
                <a:latin typeface="Times New Roman"/>
                <a:ea typeface="Times New Roman"/>
                <a:cs typeface="Times New Roman"/>
                <a:sym typeface="Times New Roman"/>
              </a:rPr>
              <a:t> </a:t>
            </a:r>
          </a:p>
        </p:txBody>
      </p:sp>
      <p:sp>
        <p:nvSpPr>
          <p:cNvPr id="4" name="Google Shape;295;p37">
            <a:extLst>
              <a:ext uri="{FF2B5EF4-FFF2-40B4-BE49-F238E27FC236}">
                <a16:creationId xmlns:a16="http://schemas.microsoft.com/office/drawing/2014/main" id="{438D9465-6989-637A-11D2-05E86A8CDBC8}"/>
              </a:ext>
            </a:extLst>
          </p:cNvPr>
          <p:cNvSpPr txBox="1"/>
          <p:nvPr/>
        </p:nvSpPr>
        <p:spPr>
          <a:xfrm>
            <a:off x="-20175" y="6441447"/>
            <a:ext cx="1198000" cy="418800"/>
          </a:xfrm>
          <a:prstGeom prst="rect">
            <a:avLst/>
          </a:prstGeom>
          <a:noFill/>
          <a:ln>
            <a:noFill/>
          </a:ln>
        </p:spPr>
        <p:txBody>
          <a:bodyPr spcFirstLastPara="1" wrap="square" lIns="121900" tIns="121900" rIns="121900" bIns="121900" anchor="b" anchorCtr="0">
            <a:noAutofit/>
          </a:bodyPr>
          <a:lstStyle/>
          <a:p>
            <a:r>
              <a:rPr lang="en" sz="1200" baseline="30000" dirty="0">
                <a:solidFill>
                  <a:schemeClr val="bg1"/>
                </a:solidFill>
              </a:rPr>
              <a:t>1</a:t>
            </a:r>
            <a:r>
              <a:rPr lang="en" sz="1200" dirty="0">
                <a:solidFill>
                  <a:schemeClr val="bg1"/>
                </a:solidFill>
              </a:rPr>
              <a:t>Gross, 1998</a:t>
            </a:r>
            <a:endParaRPr sz="1200" dirty="0">
              <a:solidFill>
                <a:schemeClr val="bg1"/>
              </a:solidFill>
            </a:endParaRPr>
          </a:p>
        </p:txBody>
      </p:sp>
      <p:sp>
        <p:nvSpPr>
          <p:cNvPr id="5" name="Google Shape;291;p37">
            <a:extLst>
              <a:ext uri="{FF2B5EF4-FFF2-40B4-BE49-F238E27FC236}">
                <a16:creationId xmlns:a16="http://schemas.microsoft.com/office/drawing/2014/main" id="{90C59355-99B6-7306-C6AC-ABEF919D5B27}"/>
              </a:ext>
            </a:extLst>
          </p:cNvPr>
          <p:cNvSpPr txBox="1"/>
          <p:nvPr/>
        </p:nvSpPr>
        <p:spPr>
          <a:xfrm>
            <a:off x="9090393" y="22739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just going to look off screen for a second while this plays out ”</a:t>
            </a:r>
            <a:endParaRPr sz="2400" dirty="0">
              <a:latin typeface="Georgia"/>
              <a:ea typeface="Georgia"/>
              <a:cs typeface="Georgia"/>
              <a:sym typeface="Georgia"/>
            </a:endParaRPr>
          </a:p>
        </p:txBody>
      </p:sp>
      <p:sp>
        <p:nvSpPr>
          <p:cNvPr id="6" name="Google Shape;294;p37">
            <a:extLst>
              <a:ext uri="{FF2B5EF4-FFF2-40B4-BE49-F238E27FC236}">
                <a16:creationId xmlns:a16="http://schemas.microsoft.com/office/drawing/2014/main" id="{602B175D-9303-001F-B7D7-1E2EFC852F26}"/>
              </a:ext>
            </a:extLst>
          </p:cNvPr>
          <p:cNvSpPr txBox="1"/>
          <p:nvPr/>
        </p:nvSpPr>
        <p:spPr>
          <a:xfrm>
            <a:off x="6339571" y="616198"/>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“They’re just actors; they can’t really hurt me.”</a:t>
            </a:r>
            <a:endParaRPr sz="2400" dirty="0">
              <a:latin typeface="Georgia"/>
              <a:ea typeface="Georgia"/>
              <a:cs typeface="Georgia"/>
              <a:sym typeface="Georgia"/>
            </a:endParaRPr>
          </a:p>
        </p:txBody>
      </p:sp>
      <p:sp>
        <p:nvSpPr>
          <p:cNvPr id="2" name="Google Shape;291;p37">
            <a:extLst>
              <a:ext uri="{FF2B5EF4-FFF2-40B4-BE49-F238E27FC236}">
                <a16:creationId xmlns:a16="http://schemas.microsoft.com/office/drawing/2014/main" id="{467B88AC-FB73-1199-8778-C084B1E2F90D}"/>
              </a:ext>
            </a:extLst>
          </p:cNvPr>
          <p:cNvSpPr txBox="1"/>
          <p:nvPr/>
        </p:nvSpPr>
        <p:spPr>
          <a:xfrm>
            <a:off x="6651993" y="4445627"/>
            <a:ext cx="2960000" cy="770400"/>
          </a:xfrm>
          <a:prstGeom prst="rect">
            <a:avLst/>
          </a:prstGeom>
          <a:noFill/>
          <a:ln>
            <a:noFill/>
          </a:ln>
        </p:spPr>
        <p:txBody>
          <a:bodyPr spcFirstLastPara="1" wrap="square" lIns="121900" tIns="121900" rIns="121900" bIns="121900" anchor="t" anchorCtr="0">
            <a:noAutofit/>
          </a:bodyPr>
          <a:lstStyle/>
          <a:p>
            <a:pPr algn="ctr"/>
            <a:r>
              <a:rPr lang="en" sz="2400" dirty="0">
                <a:latin typeface="Georgia"/>
                <a:ea typeface="Georgia"/>
                <a:cs typeface="Georgia"/>
                <a:sym typeface="Georgia"/>
              </a:rPr>
              <a:t>“I’m not scare. I’m not scared. I’m not scared …”</a:t>
            </a:r>
            <a:endParaRPr sz="2400" dirty="0">
              <a:latin typeface="Georgia"/>
              <a:ea typeface="Georgia"/>
              <a:cs typeface="Georgia"/>
              <a:sym typeface="Georgia"/>
            </a:endParaRPr>
          </a:p>
        </p:txBody>
      </p:sp>
    </p:spTree>
    <p:extLst>
      <p:ext uri="{BB962C8B-B14F-4D97-AF65-F5344CB8AC3E}">
        <p14:creationId xmlns:p14="http://schemas.microsoft.com/office/powerpoint/2010/main" val="222384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6922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spTree>
    <p:extLst>
      <p:ext uri="{BB962C8B-B14F-4D97-AF65-F5344CB8AC3E}">
        <p14:creationId xmlns:p14="http://schemas.microsoft.com/office/powerpoint/2010/main" val="16139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Google Shape;295;p37">
            <a:extLst>
              <a:ext uri="{FF2B5EF4-FFF2-40B4-BE49-F238E27FC236}">
                <a16:creationId xmlns:a16="http://schemas.microsoft.com/office/drawing/2014/main" id="{438D9465-6989-637A-11D2-05E86A8CDBC8}"/>
              </a:ext>
            </a:extLst>
          </p:cNvPr>
          <p:cNvSpPr txBox="1"/>
          <p:nvPr/>
        </p:nvSpPr>
        <p:spPr>
          <a:xfrm>
            <a:off x="-20176" y="6441447"/>
            <a:ext cx="1633075" cy="418800"/>
          </a:xfrm>
          <a:prstGeom prst="rect">
            <a:avLst/>
          </a:prstGeom>
          <a:noFill/>
          <a:ln>
            <a:noFill/>
          </a:ln>
        </p:spPr>
        <p:txBody>
          <a:bodyPr spcFirstLastPara="1" wrap="square" lIns="121900" tIns="121900" rIns="121900" bIns="121900" anchor="b" anchorCtr="0">
            <a:noAutofit/>
          </a:bodyPr>
          <a:lstStyle/>
          <a:p>
            <a:r>
              <a:rPr lang="en" sz="1200" baseline="30000" dirty="0"/>
              <a:t>2</a:t>
            </a:r>
            <a:r>
              <a:rPr lang="en-US" sz="1200" dirty="0"/>
              <a:t> </a:t>
            </a:r>
            <a:r>
              <a:rPr lang="en-US" sz="1200" dirty="0" err="1"/>
              <a:t>Bonanno</a:t>
            </a:r>
            <a:r>
              <a:rPr lang="en-US" sz="1200" dirty="0"/>
              <a:t>, </a:t>
            </a:r>
            <a:r>
              <a:rPr lang="en" sz="1200" dirty="0"/>
              <a:t> 2013</a:t>
            </a:r>
            <a:endParaRPr sz="1200" dirty="0"/>
          </a:p>
        </p:txBody>
      </p: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5" name="Picture 4">
            <a:extLst>
              <a:ext uri="{FF2B5EF4-FFF2-40B4-BE49-F238E27FC236}">
                <a16:creationId xmlns:a16="http://schemas.microsoft.com/office/drawing/2014/main" id="{824BB963-A779-A7E1-69A9-D31B671E7DBC}"/>
              </a:ext>
            </a:extLst>
          </p:cNvPr>
          <p:cNvPicPr>
            <a:picLocks noChangeAspect="1"/>
          </p:cNvPicPr>
          <p:nvPr/>
        </p:nvPicPr>
        <p:blipFill>
          <a:blip r:embed="rId3"/>
          <a:stretch>
            <a:fillRect/>
          </a:stretch>
        </p:blipFill>
        <p:spPr>
          <a:xfrm>
            <a:off x="1894888" y="2081024"/>
            <a:ext cx="8402223" cy="2695951"/>
          </a:xfrm>
          <a:prstGeom prst="rect">
            <a:avLst/>
          </a:prstGeom>
        </p:spPr>
      </p:pic>
    </p:spTree>
    <p:extLst>
      <p:ext uri="{BB962C8B-B14F-4D97-AF65-F5344CB8AC3E}">
        <p14:creationId xmlns:p14="http://schemas.microsoft.com/office/powerpoint/2010/main" val="4135766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5" name="Google Shape;316;p39">
            <a:extLst>
              <a:ext uri="{FF2B5EF4-FFF2-40B4-BE49-F238E27FC236}">
                <a16:creationId xmlns:a16="http://schemas.microsoft.com/office/drawing/2014/main" id="{1492CDC7-EC89-BBFB-9977-D8D93E3BE467}"/>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6" name="Arrow: Up 5">
            <a:extLst>
              <a:ext uri="{FF2B5EF4-FFF2-40B4-BE49-F238E27FC236}">
                <a16:creationId xmlns:a16="http://schemas.microsoft.com/office/drawing/2014/main" id="{38812D17-CCD7-6B66-ADA7-30FC79DDAB96}"/>
              </a:ext>
            </a:extLst>
          </p:cNvPr>
          <p:cNvSpPr/>
          <p:nvPr/>
        </p:nvSpPr>
        <p:spPr>
          <a:xfrm rot="2132250">
            <a:off x="1632836" y="2291124"/>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C8FB2B-8895-204C-DF45-79A3845FF616}"/>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424416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3728336" y="3623666"/>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45778938-ECD7-4D04-74BC-199EBBA622F4}"/>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98F545AB-D437-C308-89DA-F965CE519015}"/>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50028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6027035" y="482133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16;p39">
            <a:extLst>
              <a:ext uri="{FF2B5EF4-FFF2-40B4-BE49-F238E27FC236}">
                <a16:creationId xmlns:a16="http://schemas.microsoft.com/office/drawing/2014/main" id="{D54754FC-57DC-3F00-DFF9-9D92E3431F8A}"/>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7" name="TextBox 6">
            <a:extLst>
              <a:ext uri="{FF2B5EF4-FFF2-40B4-BE49-F238E27FC236}">
                <a16:creationId xmlns:a16="http://schemas.microsoft.com/office/drawing/2014/main" id="{226E5866-316B-14F4-D475-F219B73B7A6C}"/>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83280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6" name="Arrow: Up 5">
            <a:extLst>
              <a:ext uri="{FF2B5EF4-FFF2-40B4-BE49-F238E27FC236}">
                <a16:creationId xmlns:a16="http://schemas.microsoft.com/office/drawing/2014/main" id="{38812D17-CCD7-6B66-ADA7-30FC79DDAB96}"/>
              </a:ext>
            </a:extLst>
          </p:cNvPr>
          <p:cNvSpPr/>
          <p:nvPr/>
        </p:nvSpPr>
        <p:spPr>
          <a:xfrm rot="2132250">
            <a:off x="7627234" y="5854001"/>
            <a:ext cx="1128260" cy="1252331"/>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3 </a:t>
            </a:r>
            <a:r>
              <a:rPr lang="en" sz="1200" dirty="0">
                <a:solidFill>
                  <a:schemeClr val="dk1"/>
                </a:solidFill>
              </a:rPr>
              <a:t>Ilan et al., 2019</a:t>
            </a:r>
            <a:endParaRPr sz="1200" dirty="0"/>
          </a:p>
          <a:p>
            <a:r>
              <a:rPr lang="en" sz="1200" baseline="30000" dirty="0">
                <a:solidFill>
                  <a:schemeClr val="dk1"/>
                </a:solidFill>
              </a:rPr>
              <a:t>4  </a:t>
            </a:r>
            <a:r>
              <a:rPr lang="en" sz="1200" dirty="0">
                <a:solidFill>
                  <a:schemeClr val="dk1"/>
                </a:solidFill>
              </a:rPr>
              <a:t>Shafir et al., 2016</a:t>
            </a:r>
            <a:endParaRPr sz="1200" baseline="30000" dirty="0">
              <a:solidFill>
                <a:schemeClr val="dk1"/>
              </a:solidFill>
            </a:endParaRPr>
          </a:p>
          <a:p>
            <a:r>
              <a:rPr lang="en" sz="1200" baseline="30000" dirty="0">
                <a:solidFill>
                  <a:schemeClr val="dk1"/>
                </a:solidFill>
              </a:rPr>
              <a:t>5 </a:t>
            </a:r>
            <a:r>
              <a:rPr lang="en" sz="1200" dirty="0">
                <a:solidFill>
                  <a:schemeClr val="dk1"/>
                </a:solidFill>
              </a:rPr>
              <a:t>Sheppes et al., 2011</a:t>
            </a:r>
            <a:endParaRPr sz="1200" dirty="0">
              <a:solidFill>
                <a:schemeClr val="dk1"/>
              </a:solidFill>
            </a:endParaRPr>
          </a:p>
          <a:p>
            <a:r>
              <a:rPr lang="en" sz="1200" baseline="30000" dirty="0">
                <a:solidFill>
                  <a:schemeClr val="dk1"/>
                </a:solidFill>
              </a:rPr>
              <a:t>6 </a:t>
            </a:r>
            <a:r>
              <a:rPr lang="en" sz="1200" dirty="0">
                <a:solidFill>
                  <a:schemeClr val="dk1"/>
                </a:solidFill>
              </a:rPr>
              <a:t>Ochsner et al., 2002</a:t>
            </a:r>
            <a:endParaRPr sz="1200" dirty="0">
              <a:solidFill>
                <a:schemeClr val="dk1"/>
              </a:solidFill>
            </a:endParaRPr>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Tree>
    <p:extLst>
      <p:ext uri="{BB962C8B-B14F-4D97-AF65-F5344CB8AC3E}">
        <p14:creationId xmlns:p14="http://schemas.microsoft.com/office/powerpoint/2010/main" val="299019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9" name="Google Shape;288;p37">
            <a:extLst>
              <a:ext uri="{FF2B5EF4-FFF2-40B4-BE49-F238E27FC236}">
                <a16:creationId xmlns:a16="http://schemas.microsoft.com/office/drawing/2014/main" id="{1B67C3C4-6A15-CBC1-138F-3D4292C26D56}"/>
              </a:ext>
            </a:extLst>
          </p:cNvPr>
          <p:cNvSpPr txBox="1">
            <a:spLocks/>
          </p:cNvSpPr>
          <p:nvPr/>
        </p:nvSpPr>
        <p:spPr>
          <a:xfrm>
            <a:off x="6388100" y="207153"/>
            <a:ext cx="5500824" cy="10568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933" b="1" dirty="0"/>
              <a:t>Strategy-Situation Fit Hypothesis</a:t>
            </a:r>
          </a:p>
        </p:txBody>
      </p:sp>
      <p:sp>
        <p:nvSpPr>
          <p:cNvPr id="10" name="TextBox 9">
            <a:extLst>
              <a:ext uri="{FF2B5EF4-FFF2-40B4-BE49-F238E27FC236}">
                <a16:creationId xmlns:a16="http://schemas.microsoft.com/office/drawing/2014/main" id="{DAD2639C-04CB-69F1-6954-42378D9FE747}"/>
              </a:ext>
            </a:extLst>
          </p:cNvPr>
          <p:cNvSpPr txBox="1"/>
          <p:nvPr/>
        </p:nvSpPr>
        <p:spPr>
          <a:xfrm>
            <a:off x="7053966" y="831264"/>
            <a:ext cx="4169092" cy="707886"/>
          </a:xfrm>
          <a:prstGeom prst="rect">
            <a:avLst/>
          </a:prstGeom>
          <a:noFill/>
        </p:spPr>
        <p:txBody>
          <a:bodyPr wrap="square">
            <a:spAutoFit/>
          </a:bodyPr>
          <a:lstStyle/>
          <a:p>
            <a:pPr algn="just">
              <a:spcBef>
                <a:spcPts val="1600"/>
              </a:spcBef>
            </a:pPr>
            <a:r>
              <a:rPr lang="en-US" sz="2000" dirty="0">
                <a:solidFill>
                  <a:schemeClr val="dk1"/>
                </a:solidFill>
                <a:latin typeface="Times New Roman"/>
                <a:ea typeface="Times New Roman"/>
                <a:cs typeface="Times New Roman"/>
                <a:sym typeface="Times New Roman"/>
              </a:rPr>
              <a:t>Strategies have inherent strengths and weaknesses; adaptive usage is key.</a:t>
            </a:r>
            <a:r>
              <a:rPr lang="en-US" sz="2000" baseline="30000" dirty="0">
                <a:solidFill>
                  <a:schemeClr val="dk1"/>
                </a:solidFill>
                <a:latin typeface="Times New Roman"/>
                <a:ea typeface="Times New Roman"/>
                <a:cs typeface="Times New Roman"/>
                <a:sym typeface="Times New Roman"/>
              </a:rPr>
              <a:t>2</a:t>
            </a:r>
            <a:r>
              <a:rPr lang="en-US" sz="2000" dirty="0">
                <a:solidFill>
                  <a:schemeClr val="dk1"/>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5D5F25B-BB79-13CF-F1AC-38378CBFA3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443736" y="573076"/>
            <a:ext cx="8998476" cy="5711847"/>
          </a:xfrm>
          <a:prstGeom prst="rect">
            <a:avLst/>
          </a:prstGeom>
        </p:spPr>
      </p:pic>
      <p:sp>
        <p:nvSpPr>
          <p:cNvPr id="8" name="Google Shape;316;p39">
            <a:extLst>
              <a:ext uri="{FF2B5EF4-FFF2-40B4-BE49-F238E27FC236}">
                <a16:creationId xmlns:a16="http://schemas.microsoft.com/office/drawing/2014/main" id="{1CF7BA26-AB57-3F9E-0628-6D2203E24BD5}"/>
              </a:ext>
            </a:extLst>
          </p:cNvPr>
          <p:cNvSpPr txBox="1"/>
          <p:nvPr/>
        </p:nvSpPr>
        <p:spPr>
          <a:xfrm>
            <a:off x="-71033" y="5860567"/>
            <a:ext cx="2268000" cy="1239200"/>
          </a:xfrm>
          <a:prstGeom prst="rect">
            <a:avLst/>
          </a:prstGeom>
          <a:noFill/>
          <a:ln>
            <a:noFill/>
          </a:ln>
        </p:spPr>
        <p:txBody>
          <a:bodyPr spcFirstLastPara="1" wrap="square" lIns="121900" tIns="121900" rIns="121900" bIns="121900" anchor="b" anchorCtr="0">
            <a:noAutofit/>
          </a:bodyPr>
          <a:lstStyle/>
          <a:p>
            <a:endParaRPr sz="1200" baseline="30000" dirty="0"/>
          </a:p>
          <a:p>
            <a:r>
              <a:rPr lang="en" sz="1200" baseline="30000" dirty="0"/>
              <a:t>7 </a:t>
            </a:r>
            <a:r>
              <a:rPr lang="en" sz="1200" dirty="0">
                <a:solidFill>
                  <a:schemeClr val="dk1"/>
                </a:solidFill>
              </a:rPr>
              <a:t> Matthews et al., 2021</a:t>
            </a:r>
            <a:endParaRPr sz="1200" dirty="0"/>
          </a:p>
          <a:p>
            <a:pPr>
              <a:buClr>
                <a:schemeClr val="dk1"/>
              </a:buClr>
              <a:buSzPts val="1100"/>
            </a:pPr>
            <a:endParaRPr sz="1200" dirty="0">
              <a:solidFill>
                <a:schemeClr val="dk1"/>
              </a:solidFill>
            </a:endParaRPr>
          </a:p>
        </p:txBody>
      </p:sp>
      <p:sp>
        <p:nvSpPr>
          <p:cNvPr id="11" name="TextBox 10">
            <a:extLst>
              <a:ext uri="{FF2B5EF4-FFF2-40B4-BE49-F238E27FC236}">
                <a16:creationId xmlns:a16="http://schemas.microsoft.com/office/drawing/2014/main" id="{687E29C6-552C-6857-503B-A186D5BFCF0B}"/>
              </a:ext>
            </a:extLst>
          </p:cNvPr>
          <p:cNvSpPr txBox="1"/>
          <p:nvPr/>
        </p:nvSpPr>
        <p:spPr>
          <a:xfrm>
            <a:off x="10511985" y="4902591"/>
            <a:ext cx="628650" cy="369332"/>
          </a:xfrm>
          <a:prstGeom prst="rect">
            <a:avLst/>
          </a:prstGeom>
          <a:noFill/>
        </p:spPr>
        <p:txBody>
          <a:bodyPr wrap="square">
            <a:spAutoFit/>
          </a:bodyPr>
          <a:lstStyle/>
          <a:p>
            <a:r>
              <a:rPr lang="en-US" dirty="0"/>
              <a:t>3-6</a:t>
            </a:r>
          </a:p>
        </p:txBody>
      </p:sp>
      <p:sp>
        <p:nvSpPr>
          <p:cNvPr id="4" name="TextBox 3">
            <a:extLst>
              <a:ext uri="{FF2B5EF4-FFF2-40B4-BE49-F238E27FC236}">
                <a16:creationId xmlns:a16="http://schemas.microsoft.com/office/drawing/2014/main" id="{85AF22DC-0A13-FCB8-88A9-CC016ACB8A19}"/>
              </a:ext>
            </a:extLst>
          </p:cNvPr>
          <p:cNvSpPr txBox="1"/>
          <p:nvPr/>
        </p:nvSpPr>
        <p:spPr>
          <a:xfrm>
            <a:off x="724351" y="4044685"/>
            <a:ext cx="4667250" cy="1815882"/>
          </a:xfrm>
          <a:prstGeom prst="rect">
            <a:avLst/>
          </a:prstGeom>
          <a:noFill/>
        </p:spPr>
        <p:txBody>
          <a:bodyPr wrap="square" rtlCol="0">
            <a:spAutoFit/>
          </a:bodyPr>
          <a:lstStyle/>
          <a:p>
            <a:pPr algn="ctr"/>
            <a:r>
              <a:rPr lang="en-US" sz="2800" dirty="0">
                <a:solidFill>
                  <a:srgbClr val="000000"/>
                </a:solidFill>
              </a:rPr>
              <a:t>The association between intensity and regulation choice in this paradigm is “ very large” </a:t>
            </a:r>
            <a:r>
              <a:rPr lang="en-US" sz="2800" b="0" i="0" u="none" strike="noStrike" baseline="0" dirty="0">
                <a:solidFill>
                  <a:srgbClr val="000000"/>
                </a:solidFill>
              </a:rPr>
              <a:t>(i.e., r+ = 0.46 – 0.61) </a:t>
            </a:r>
            <a:r>
              <a:rPr lang="en-US" sz="2800" b="0" i="0" u="none" strike="noStrike" baseline="30000" dirty="0">
                <a:solidFill>
                  <a:srgbClr val="000000"/>
                </a:solidFill>
              </a:rPr>
              <a:t>7</a:t>
            </a:r>
            <a:endParaRPr lang="en-US" sz="2800" baseline="30000" dirty="0"/>
          </a:p>
        </p:txBody>
      </p:sp>
    </p:spTree>
    <p:extLst>
      <p:ext uri="{BB962C8B-B14F-4D97-AF65-F5344CB8AC3E}">
        <p14:creationId xmlns:p14="http://schemas.microsoft.com/office/powerpoint/2010/main" val="33025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Artificial nature of experimental designs</a:t>
            </a:r>
          </a:p>
          <a:p>
            <a:pPr marL="749300" lvl="1" indent="-457200"/>
            <a:r>
              <a:rPr lang="en-US" sz="2200" dirty="0">
                <a:solidFill>
                  <a:schemeClr val="accent6">
                    <a:lumMod val="20000"/>
                    <a:lumOff val="80000"/>
                  </a:schemeClr>
                </a:solidFill>
              </a:rPr>
              <a:t>Findings may not be applicable to emotion regulation outside of the lab</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47</a:t>
            </a:fld>
            <a:endParaRPr lang="en-US"/>
          </a:p>
        </p:txBody>
      </p:sp>
    </p:spTree>
    <p:extLst>
      <p:ext uri="{BB962C8B-B14F-4D97-AF65-F5344CB8AC3E}">
        <p14:creationId xmlns:p14="http://schemas.microsoft.com/office/powerpoint/2010/main" val="313099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Meta-analyses suggest flaws in common emotion regulation paradigms </a:t>
            </a:r>
            <a:r>
              <a:rPr lang="en-US" sz="2400" baseline="30000" dirty="0">
                <a:solidFill>
                  <a:schemeClr val="accent6">
                    <a:lumMod val="20000"/>
                    <a:lumOff val="80000"/>
                  </a:schemeClr>
                </a:solidFill>
              </a:rPr>
              <a:t>8</a:t>
            </a:r>
          </a:p>
          <a:p>
            <a:pPr marL="749300" lvl="1" indent="-457200"/>
            <a:r>
              <a:rPr lang="en-US" sz="2200" dirty="0">
                <a:solidFill>
                  <a:schemeClr val="accent6">
                    <a:lumMod val="20000"/>
                    <a:lumOff val="80000"/>
                  </a:schemeClr>
                </a:solidFill>
              </a:rPr>
              <a:t>Suggests surveys are strong, but tasks lack internal validity</a:t>
            </a:r>
            <a:br>
              <a:rPr lang="en-US" sz="2200" dirty="0">
                <a:solidFill>
                  <a:schemeClr val="accent6">
                    <a:lumMod val="20000"/>
                    <a:lumOff val="80000"/>
                  </a:schemeClr>
                </a:solidFill>
              </a:rPr>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48</a:t>
            </a:fld>
            <a:endParaRPr lang="en-US"/>
          </a:p>
        </p:txBody>
      </p:sp>
    </p:spTree>
    <p:extLst>
      <p:ext uri="{BB962C8B-B14F-4D97-AF65-F5344CB8AC3E}">
        <p14:creationId xmlns:p14="http://schemas.microsoft.com/office/powerpoint/2010/main" val="1060579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solidFill>
                <a:schemeClr val="accent6">
                  <a:lumMod val="20000"/>
                  <a:lumOff val="80000"/>
                </a:schemeClr>
              </a:solidFill>
              <a:ea typeface="Calibri" panose="020F0502020204030204"/>
              <a:cs typeface="Calibri" panose="020F0502020204030204"/>
            </a:endParaRPr>
          </a:p>
          <a:p>
            <a:pPr marL="457200" indent="-457200">
              <a:buFont typeface="+mj-lt"/>
              <a:buAutoNum type="arabicPeriod"/>
            </a:pPr>
            <a:r>
              <a:rPr lang="en-US" sz="2400" dirty="0">
                <a:solidFill>
                  <a:schemeClr val="accent6">
                    <a:lumMod val="20000"/>
                    <a:lumOff val="80000"/>
                  </a:schemeClr>
                </a:solidFill>
              </a:rPr>
              <a:t>Naturalistic studies limited to Experiential Sampling</a:t>
            </a:r>
          </a:p>
          <a:p>
            <a:pPr marL="749300" lvl="1" indent="-457200"/>
            <a:r>
              <a:rPr lang="en-US" sz="2200" dirty="0">
                <a:solidFill>
                  <a:schemeClr val="accent6">
                    <a:lumMod val="20000"/>
                    <a:lumOff val="80000"/>
                  </a:schemeClr>
                </a:solidFill>
              </a:rPr>
              <a:t>Limited in scope, mild emotional experiences</a:t>
            </a:r>
            <a:endParaRPr lang="en-US" sz="2200" dirty="0">
              <a:solidFill>
                <a:schemeClr val="accent6">
                  <a:lumMod val="20000"/>
                  <a:lumOff val="80000"/>
                </a:schemeClr>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49</a:t>
            </a:fld>
            <a:endParaRPr lang="en-US"/>
          </a:p>
        </p:txBody>
      </p:sp>
    </p:spTree>
    <p:extLst>
      <p:ext uri="{BB962C8B-B14F-4D97-AF65-F5344CB8AC3E}">
        <p14:creationId xmlns:p14="http://schemas.microsoft.com/office/powerpoint/2010/main" val="7209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spTree>
    <p:extLst>
      <p:ext uri="{BB962C8B-B14F-4D97-AF65-F5344CB8AC3E}">
        <p14:creationId xmlns:p14="http://schemas.microsoft.com/office/powerpoint/2010/main" val="579937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descr="A close up of a street sign&#10;&#10;Description automatically generated">
            <a:extLst>
              <a:ext uri="{FF2B5EF4-FFF2-40B4-BE49-F238E27FC236}">
                <a16:creationId xmlns:a16="http://schemas.microsoft.com/office/drawing/2014/main" id="{088A12BD-7858-410A-BA20-6AE8287F2B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7970" y="3776870"/>
            <a:ext cx="4621696" cy="3081130"/>
          </a:xfrm>
          <a:prstGeom prst="rect">
            <a:avLst/>
          </a:prstGeom>
        </p:spPr>
      </p:pic>
      <p:sp>
        <p:nvSpPr>
          <p:cNvPr id="3" name="Content Placeholder 2">
            <a:extLst>
              <a:ext uri="{FF2B5EF4-FFF2-40B4-BE49-F238E27FC236}">
                <a16:creationId xmlns:a16="http://schemas.microsoft.com/office/drawing/2014/main" id="{11F30D22-2747-4F3B-8822-B99F77EF8E12}"/>
              </a:ext>
            </a:extLst>
          </p:cNvPr>
          <p:cNvSpPr>
            <a:spLocks noGrp="1"/>
          </p:cNvSpPr>
          <p:nvPr>
            <p:ph idx="1"/>
          </p:nvPr>
        </p:nvSpPr>
        <p:spPr>
          <a:xfrm>
            <a:off x="1569248" y="522231"/>
            <a:ext cx="9403552" cy="4106919"/>
          </a:xfrm>
        </p:spPr>
        <p:txBody>
          <a:bodyPr vert="horz" lIns="91440" tIns="45720" rIns="91440" bIns="45720" rtlCol="0" anchor="t">
            <a:normAutofit fontScale="92500"/>
          </a:bodyPr>
          <a:lstStyle/>
          <a:p>
            <a:pPr marL="457200" indent="-457200">
              <a:buFont typeface="+mj-lt"/>
              <a:buAutoNum type="arabicPeriod"/>
            </a:pPr>
            <a:r>
              <a:rPr lang="en-US" sz="2400" dirty="0"/>
              <a:t> Participants are trained in regulatory strategies and prompted to regulate</a:t>
            </a:r>
          </a:p>
          <a:p>
            <a:pPr marL="749300" lvl="1" indent="-457200"/>
            <a:r>
              <a:rPr lang="en-US" sz="2200" dirty="0"/>
              <a:t>Broader population is largely strategy-naïve.</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Design features artificially constrained self-regulatory choice</a:t>
            </a:r>
          </a:p>
          <a:p>
            <a:pPr marL="749300" lvl="1" indent="-457200"/>
            <a:r>
              <a:rPr lang="en-US" sz="2200" dirty="0"/>
              <a:t>Findings may not be applicable to emotion regulation outside of the lab</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Meta-analyses suggest flaws in common emotion regulation paradigms </a:t>
            </a:r>
            <a:r>
              <a:rPr lang="en-US" sz="2400" baseline="30000" dirty="0"/>
              <a:t>8</a:t>
            </a:r>
          </a:p>
          <a:p>
            <a:pPr marL="749300" lvl="1" indent="-457200"/>
            <a:r>
              <a:rPr lang="en-US" sz="2200" dirty="0"/>
              <a:t>Suggests surveys are strong, but tasks lack internal validity</a:t>
            </a:r>
            <a:br>
              <a:rPr lang="en-US" sz="2200" dirty="0"/>
            </a:br>
            <a:endParaRPr lang="en-US" sz="2200" dirty="0">
              <a:ea typeface="Calibri" panose="020F0502020204030204"/>
              <a:cs typeface="Calibri" panose="020F0502020204030204"/>
            </a:endParaRPr>
          </a:p>
          <a:p>
            <a:pPr marL="457200" indent="-457200">
              <a:buFont typeface="+mj-lt"/>
              <a:buAutoNum type="arabicPeriod"/>
            </a:pPr>
            <a:r>
              <a:rPr lang="en-US" sz="2400" dirty="0"/>
              <a:t>Naturalistic studies limited to Experiential Sampling</a:t>
            </a:r>
          </a:p>
          <a:p>
            <a:pPr marL="749300" lvl="1" indent="-457200"/>
            <a:r>
              <a:rPr lang="en-US" sz="2200" dirty="0"/>
              <a:t>Limited in scope, mild emotional experiences</a:t>
            </a:r>
            <a:endParaRPr lang="en-US" sz="2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CBF28FE2-065C-4F7C-BED0-63FA3121F168}"/>
              </a:ext>
            </a:extLst>
          </p:cNvPr>
          <p:cNvSpPr txBox="1"/>
          <p:nvPr/>
        </p:nvSpPr>
        <p:spPr>
          <a:xfrm>
            <a:off x="-1585" y="6417508"/>
            <a:ext cx="2023118" cy="307777"/>
          </a:xfrm>
          <a:prstGeom prst="rect">
            <a:avLst/>
          </a:prstGeom>
          <a:noFill/>
        </p:spPr>
        <p:txBody>
          <a:bodyPr wrap="none" lIns="91440" tIns="45720" rIns="91440" bIns="45720" rtlCol="0" anchor="t">
            <a:spAutoFit/>
          </a:bodyPr>
          <a:lstStyle/>
          <a:p>
            <a:r>
              <a:rPr lang="en-US" sz="1400" baseline="30000" dirty="0"/>
              <a:t>8</a:t>
            </a:r>
            <a:r>
              <a:rPr lang="en-US" sz="1400" dirty="0"/>
              <a:t> Eisenberg et al. (2019).</a:t>
            </a:r>
            <a:endParaRPr lang="en-US" sz="1400" dirty="0">
              <a:ea typeface="Calibri"/>
              <a:cs typeface="Calibri"/>
            </a:endParaRPr>
          </a:p>
        </p:txBody>
      </p:sp>
      <p:sp>
        <p:nvSpPr>
          <p:cNvPr id="5" name="Slide Number Placeholder 4">
            <a:extLst>
              <a:ext uri="{FF2B5EF4-FFF2-40B4-BE49-F238E27FC236}">
                <a16:creationId xmlns:a16="http://schemas.microsoft.com/office/drawing/2014/main" id="{402C501D-843D-4B3B-9ED4-FC50D40478E0}"/>
              </a:ext>
            </a:extLst>
          </p:cNvPr>
          <p:cNvSpPr>
            <a:spLocks noGrp="1"/>
          </p:cNvSpPr>
          <p:nvPr>
            <p:ph type="sldNum" sz="quarter" idx="12"/>
          </p:nvPr>
        </p:nvSpPr>
        <p:spPr/>
        <p:txBody>
          <a:bodyPr/>
          <a:lstStyle/>
          <a:p>
            <a:fld id="{58782805-61A3-4A9B-8D39-1A61657B2E27}" type="slidenum">
              <a:rPr lang="en-US" smtClean="0"/>
              <a:t>50</a:t>
            </a:fld>
            <a:endParaRPr lang="en-US"/>
          </a:p>
        </p:txBody>
      </p:sp>
    </p:spTree>
    <p:extLst>
      <p:ext uri="{BB962C8B-B14F-4D97-AF65-F5344CB8AC3E}">
        <p14:creationId xmlns:p14="http://schemas.microsoft.com/office/powerpoint/2010/main" val="332546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pic>
        <p:nvPicPr>
          <p:cNvPr id="7" name="Google Shape;304;p38">
            <a:extLst>
              <a:ext uri="{FF2B5EF4-FFF2-40B4-BE49-F238E27FC236}">
                <a16:creationId xmlns:a16="http://schemas.microsoft.com/office/drawing/2014/main" id="{80032CF7-1282-C122-A8CB-F52D608BA191}"/>
              </a:ext>
            </a:extLst>
          </p:cNvPr>
          <p:cNvPicPr preferRelativeResize="0"/>
          <p:nvPr/>
        </p:nvPicPr>
        <p:blipFill rotWithShape="1">
          <a:blip r:embed="rId3">
            <a:alphaModFix/>
          </a:blip>
          <a:srcRect l="38901" r="3561"/>
          <a:stretch/>
        </p:blipFill>
        <p:spPr>
          <a:xfrm>
            <a:off x="2229854" y="2152411"/>
            <a:ext cx="3287667" cy="2648700"/>
          </a:xfrm>
          <a:prstGeom prst="rect">
            <a:avLst/>
          </a:prstGeom>
          <a:noFill/>
          <a:ln>
            <a:noFill/>
          </a:ln>
        </p:spPr>
      </p:pic>
      <p:pic>
        <p:nvPicPr>
          <p:cNvPr id="13" name="Picture 12" descr="A person holding an object&#10;&#10;Description automatically generated">
            <a:extLst>
              <a:ext uri="{FF2B5EF4-FFF2-40B4-BE49-F238E27FC236}">
                <a16:creationId xmlns:a16="http://schemas.microsoft.com/office/drawing/2014/main" id="{D096DA79-938B-B6BB-47F8-8D4E6E3C1F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74479" y="2155943"/>
            <a:ext cx="3287667" cy="2645168"/>
          </a:xfrm>
          <a:prstGeom prst="rect">
            <a:avLst/>
          </a:prstGeom>
        </p:spPr>
      </p:pic>
    </p:spTree>
    <p:extLst>
      <p:ext uri="{BB962C8B-B14F-4D97-AF65-F5344CB8AC3E}">
        <p14:creationId xmlns:p14="http://schemas.microsoft.com/office/powerpoint/2010/main" val="121102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TextBox 2">
            <a:extLst>
              <a:ext uri="{FF2B5EF4-FFF2-40B4-BE49-F238E27FC236}">
                <a16:creationId xmlns:a16="http://schemas.microsoft.com/office/drawing/2014/main" id="{D8D9E226-8614-8671-2D40-B48248D1B3D2}"/>
              </a:ext>
            </a:extLst>
          </p:cNvPr>
          <p:cNvSpPr txBox="1"/>
          <p:nvPr/>
        </p:nvSpPr>
        <p:spPr>
          <a:xfrm>
            <a:off x="790156" y="2459504"/>
            <a:ext cx="10611688" cy="1938992"/>
          </a:xfrm>
          <a:prstGeom prst="rect">
            <a:avLst/>
          </a:prstGeom>
          <a:noFill/>
        </p:spPr>
        <p:txBody>
          <a:bodyPr wrap="none" rtlCol="0">
            <a:spAutoFit/>
          </a:bodyPr>
          <a:lstStyle/>
          <a:p>
            <a:pPr algn="ctr"/>
            <a:r>
              <a:rPr lang="en-US" sz="4000" dirty="0"/>
              <a:t>Will people self-regulate their emotions?</a:t>
            </a:r>
          </a:p>
          <a:p>
            <a:pPr algn="ctr"/>
            <a:endParaRPr lang="en-US" sz="4000" dirty="0"/>
          </a:p>
          <a:p>
            <a:pPr algn="ctr"/>
            <a:r>
              <a:rPr lang="en-US" sz="4000" dirty="0"/>
              <a:t>What will influence their self-regulation behavior?</a:t>
            </a:r>
          </a:p>
        </p:txBody>
      </p:sp>
    </p:spTree>
    <p:extLst>
      <p:ext uri="{BB962C8B-B14F-4D97-AF65-F5344CB8AC3E}">
        <p14:creationId xmlns:p14="http://schemas.microsoft.com/office/powerpoint/2010/main" val="262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1831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2345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42297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6074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04646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41906" cy="23895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84520" y="2862580"/>
            <a:ext cx="1908173" cy="205282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2333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report regulating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dark hallway with a light shining through a metal gate&#10;&#10;Description automatically generated">
            <a:extLst>
              <a:ext uri="{FF2B5EF4-FFF2-40B4-BE49-F238E27FC236}">
                <a16:creationId xmlns:a16="http://schemas.microsoft.com/office/drawing/2014/main" id="{C46774E5-F0A7-0789-BB47-73D7347E6420}"/>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E23AE5E-B128-0491-DDB7-9ECFF4BFED2D}"/>
              </a:ext>
            </a:extLst>
          </p:cNvPr>
          <p:cNvGrpSpPr>
            <a:grpSpLocks noChangeAspect="1"/>
          </p:cNvGrpSpPr>
          <p:nvPr/>
        </p:nvGrpSpPr>
        <p:grpSpPr>
          <a:xfrm rot="20985182">
            <a:off x="871801" y="2047138"/>
            <a:ext cx="2087424" cy="4412656"/>
            <a:chOff x="-2549825" y="4424517"/>
            <a:chExt cx="2889754" cy="6108721"/>
          </a:xfrm>
          <a:effectLst>
            <a:glow rad="228600">
              <a:schemeClr val="accent5">
                <a:satMod val="175000"/>
                <a:alpha val="40000"/>
              </a:schemeClr>
            </a:glow>
          </a:effectLst>
        </p:grpSpPr>
        <p:pic>
          <p:nvPicPr>
            <p:cNvPr id="4" name="Picture 3">
              <a:extLst>
                <a:ext uri="{FF2B5EF4-FFF2-40B4-BE49-F238E27FC236}">
                  <a16:creationId xmlns:a16="http://schemas.microsoft.com/office/drawing/2014/main" id="{D39A471D-331F-7A73-90FF-5A9019B703E6}"/>
                </a:ext>
              </a:extLst>
            </p:cNvPr>
            <p:cNvPicPr>
              <a:picLocks noChangeAspect="1"/>
            </p:cNvPicPr>
            <p:nvPr/>
          </p:nvPicPr>
          <p:blipFill>
            <a:blip r:embed="rId5"/>
            <a:stretch>
              <a:fillRect/>
            </a:stretch>
          </p:blipFill>
          <p:spPr>
            <a:xfrm>
              <a:off x="-2549825" y="4424517"/>
              <a:ext cx="2889754" cy="6108721"/>
            </a:xfrm>
            <a:prstGeom prst="roundRect">
              <a:avLst/>
            </a:prstGeom>
          </p:spPr>
        </p:pic>
        <p:pic>
          <p:nvPicPr>
            <p:cNvPr id="5" name="Picture 2" descr="Google Pixel 7 Pro - Snow">
              <a:extLst>
                <a:ext uri="{FF2B5EF4-FFF2-40B4-BE49-F238E27FC236}">
                  <a16:creationId xmlns:a16="http://schemas.microsoft.com/office/drawing/2014/main" id="{781928DF-DDFE-3227-8678-B6DD5AF3D6F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person pointing at the camera&#10;&#10;Description automatically generated">
            <a:extLst>
              <a:ext uri="{FF2B5EF4-FFF2-40B4-BE49-F238E27FC236}">
                <a16:creationId xmlns:a16="http://schemas.microsoft.com/office/drawing/2014/main" id="{9320E3B2-3AEB-E313-6538-38CC343F42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898898" y="599621"/>
            <a:ext cx="4394203" cy="3295653"/>
          </a:xfrm>
          <a:prstGeom prst="rect">
            <a:avLst/>
          </a:prstGeom>
          <a:effectLst>
            <a:glow rad="228600">
              <a:schemeClr val="accent2">
                <a:satMod val="175000"/>
                <a:alpha val="40000"/>
              </a:schemeClr>
            </a:glow>
            <a:softEdge rad="31750"/>
          </a:effectLst>
        </p:spPr>
      </p:pic>
      <p:pic>
        <p:nvPicPr>
          <p:cNvPr id="7" name="Picture 6" descr="A person in a hood holding a knife&#10;&#10;Description automatically generated">
            <a:extLst>
              <a:ext uri="{FF2B5EF4-FFF2-40B4-BE49-F238E27FC236}">
                <a16:creationId xmlns:a16="http://schemas.microsoft.com/office/drawing/2014/main" id="{14BC988C-A1F6-7B91-FC89-3D172FDFF92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467389">
            <a:off x="8846928" y="2729374"/>
            <a:ext cx="2839104" cy="3954466"/>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3002059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Tree>
    <p:extLst>
      <p:ext uri="{BB962C8B-B14F-4D97-AF65-F5344CB8AC3E}">
        <p14:creationId xmlns:p14="http://schemas.microsoft.com/office/powerpoint/2010/main" val="3312870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125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Tree>
    <p:extLst>
      <p:ext uri="{BB962C8B-B14F-4D97-AF65-F5344CB8AC3E}">
        <p14:creationId xmlns:p14="http://schemas.microsoft.com/office/powerpoint/2010/main" val="1515397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44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Tree>
    <p:extLst>
      <p:ext uri="{BB962C8B-B14F-4D97-AF65-F5344CB8AC3E}">
        <p14:creationId xmlns:p14="http://schemas.microsoft.com/office/powerpoint/2010/main" val="1377187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483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threatened, </a:t>
            </a:r>
            <a:br>
              <a:rPr lang="en-US" sz="2400" b="1" dirty="0">
                <a:ea typeface="Calibri"/>
                <a:cs typeface="Calibri"/>
              </a:rPr>
            </a:br>
            <a:r>
              <a:rPr lang="en-US" sz="2400" b="1" dirty="0">
                <a:ea typeface="Calibri"/>
                <a:cs typeface="Calibri"/>
              </a:rPr>
              <a:t>people self-regulated</a:t>
            </a: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Tree>
    <p:extLst>
      <p:ext uri="{BB962C8B-B14F-4D97-AF65-F5344CB8AC3E}">
        <p14:creationId xmlns:p14="http://schemas.microsoft.com/office/powerpoint/2010/main" val="173982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2775117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83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0100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CCAFD733-2A17-E325-46A5-54374250CF5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7300686" y="0"/>
            <a:ext cx="4891314" cy="6858000"/>
          </a:xfrm>
          <a:prstGeom prst="rect">
            <a:avLst/>
          </a:prstGeom>
        </p:spPr>
      </p:pic>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2062103"/>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Aversive</a:t>
            </a:r>
            <a:br>
              <a:rPr lang="en-US" sz="3200">
                <a:solidFill>
                  <a:srgbClr val="7030A0"/>
                </a:solidFill>
              </a:rPr>
            </a:br>
            <a:endParaRPr lang="en-US" sz="3200">
              <a:solidFill>
                <a:srgbClr val="7030A0"/>
              </a:solidFill>
            </a:endParaRPr>
          </a:p>
        </p:txBody>
      </p:sp>
      <p:grpSp>
        <p:nvGrpSpPr>
          <p:cNvPr id="11" name="Group 10">
            <a:extLst>
              <a:ext uri="{FF2B5EF4-FFF2-40B4-BE49-F238E27FC236}">
                <a16:creationId xmlns:a16="http://schemas.microsoft.com/office/drawing/2014/main" id="{D97659C5-B19A-B1D7-24DF-EAE9F5DCEBA5}"/>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12" name="Picture 11">
              <a:extLst>
                <a:ext uri="{FF2B5EF4-FFF2-40B4-BE49-F238E27FC236}">
                  <a16:creationId xmlns:a16="http://schemas.microsoft.com/office/drawing/2014/main" id="{A0BBF4F8-239B-D577-4474-2B7CED3BF559}"/>
                </a:ext>
              </a:extLst>
            </p:cNvPr>
            <p:cNvPicPr>
              <a:picLocks noChangeAspect="1"/>
            </p:cNvPicPr>
            <p:nvPr/>
          </p:nvPicPr>
          <p:blipFill>
            <a:blip r:embed="rId7">
              <a:alphaModFix amt="50000"/>
            </a:blip>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F6DC579D-705D-8464-820A-1ED1DE3020C3}"/>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descr="A person pointing at the camera&#10;&#10;Description automatically generated">
            <a:extLst>
              <a:ext uri="{FF2B5EF4-FFF2-40B4-BE49-F238E27FC236}">
                <a16:creationId xmlns:a16="http://schemas.microsoft.com/office/drawing/2014/main" id="{FDEAE2D6-F254-3043-185B-B5E7CCCBE4C8}"/>
              </a:ext>
            </a:extLst>
          </p:cNvPr>
          <p:cNvPicPr>
            <a:picLocks noChangeAspect="1"/>
          </p:cNvPicPr>
          <p:nvPr/>
        </p:nvPicPr>
        <p:blipFill>
          <a:blip r:embed="rId10">
            <a:alphaModFix amt="5000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15" name="Picture 14" descr="A person in a hood holding a knife&#10;&#10;Description automatically generated">
            <a:extLst>
              <a:ext uri="{FF2B5EF4-FFF2-40B4-BE49-F238E27FC236}">
                <a16:creationId xmlns:a16="http://schemas.microsoft.com/office/drawing/2014/main" id="{1B68C53E-15FD-C643-859A-42BFFD5B0411}"/>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84630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111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07132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890086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62924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a:t>
            </a:r>
            <a:r>
              <a:rPr lang="en-US" b="1" i="1" u="sng" dirty="0">
                <a:ea typeface="Calibri"/>
                <a:cs typeface="Calibri"/>
              </a:rPr>
              <a:t>does not</a:t>
            </a:r>
            <a:r>
              <a:rPr lang="en-US" dirty="0">
                <a:ea typeface="Calibri"/>
                <a:cs typeface="Calibri"/>
              </a:rPr>
              <a:t> mean that the effect is not present, but that the association between the two topics is likely very overstated.</a:t>
            </a:r>
            <a:endParaRPr lang="en-US"/>
          </a:p>
          <a:p>
            <a:endParaRPr lang="en-US" dirty="0">
              <a:ea typeface="Calibri"/>
              <a:cs typeface="Calibri"/>
            </a:endParaRPr>
          </a:p>
        </p:txBody>
      </p:sp>
    </p:spTree>
    <p:extLst>
      <p:ext uri="{BB962C8B-B14F-4D97-AF65-F5344CB8AC3E}">
        <p14:creationId xmlns:p14="http://schemas.microsoft.com/office/powerpoint/2010/main" val="9183647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938" y="190387"/>
            <a:ext cx="10829927" cy="6231820"/>
          </a:xfrm>
          <a:prstGeom prst="rect">
            <a:avLst/>
          </a:prstGeom>
        </p:spPr>
      </p:pic>
    </p:spTree>
    <p:extLst>
      <p:ext uri="{BB962C8B-B14F-4D97-AF65-F5344CB8AC3E}">
        <p14:creationId xmlns:p14="http://schemas.microsoft.com/office/powerpoint/2010/main" val="2372138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70736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7611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solidFill>
                  <a:schemeClr val="accent6">
                    <a:lumMod val="20000"/>
                    <a:lumOff val="80000"/>
                  </a:schemeClr>
                </a:solidFill>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solidFill>
                <a:schemeClr val="accent6">
                  <a:lumMod val="20000"/>
                  <a:lumOff val="80000"/>
                </a:schemeClr>
              </a:solidFill>
            </a:endParaRPr>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781382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1685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3539430"/>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A970BAD4-1D8C-F3CC-663A-008F29E92B37}"/>
              </a:ext>
            </a:extLst>
          </p:cNvPr>
          <p:cNvPicPr>
            <a:picLocks noChangeAspect="1"/>
          </p:cNvPicPr>
          <p:nvPr/>
        </p:nvPicPr>
        <p:blipFill rotWithShape="1">
          <a:blip r:embed="rId7">
            <a:alphaModFix amt="20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E96758C-305E-F0EF-FD72-CEAB70597CA1}"/>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A675D569-8079-3A0C-3BAB-3652DFC8B455}"/>
                </a:ext>
              </a:extLst>
            </p:cNvPr>
            <p:cNvPicPr>
              <a:picLocks noChangeAspect="1"/>
            </p:cNvPicPr>
            <p:nvPr/>
          </p:nvPicPr>
          <p:blipFill>
            <a:blip r:embed="rId9">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17F82C8D-A325-90E1-5476-13371E2F1E91}"/>
                </a:ext>
              </a:extLst>
            </p:cNvPr>
            <p:cNvPicPr>
              <a:picLocks noChangeAspect="1" noChangeArrowheads="1"/>
            </p:cNvPicPr>
            <p:nvPr/>
          </p:nvPicPr>
          <p:blipFill>
            <a:blip r:embed="rId10">
              <a:alphaModFix amt="50000"/>
              <a:extLst>
                <a:ext uri="{BEBA8EAE-BF5A-486C-A8C5-ECC9F3942E4B}">
                  <a14:imgProps xmlns:a14="http://schemas.microsoft.com/office/drawing/2010/main">
                    <a14:imgLayer r:embed="rId11">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C21639CE-7A90-06D3-57F4-F96E647DC018}"/>
              </a:ext>
            </a:extLst>
          </p:cNvPr>
          <p:cNvPicPr>
            <a:picLocks noChangeAspect="1"/>
          </p:cNvPicPr>
          <p:nvPr/>
        </p:nvPicPr>
        <p:blipFill>
          <a:blip r:embed="rId12">
            <a:alphaModFix amt="50000"/>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7B426398-798A-6A2F-54E7-52FE208CECFF}"/>
              </a:ext>
            </a:extLst>
          </p:cNvPr>
          <p:cNvPicPr>
            <a:picLocks noChangeAspect="1"/>
          </p:cNvPicPr>
          <p:nvPr/>
        </p:nvPicPr>
        <p:blipFill>
          <a:blip r:embed="rId14">
            <a:alphaModFix amt="50000"/>
            <a:extLst>
              <a:ext uri="{BEBA8EAE-BF5A-486C-A8C5-ECC9F3942E4B}">
                <a14:imgProps xmlns:a14="http://schemas.microsoft.com/office/drawing/2010/main">
                  <a14:imgLayer r:embed="rId15">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944393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13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2872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385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13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1002502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624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Tree>
    <p:extLst>
      <p:ext uri="{BB962C8B-B14F-4D97-AF65-F5344CB8AC3E}">
        <p14:creationId xmlns:p14="http://schemas.microsoft.com/office/powerpoint/2010/main" val="3269684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172695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7" name="TextBox 6">
            <a:extLst>
              <a:ext uri="{FF2B5EF4-FFF2-40B4-BE49-F238E27FC236}">
                <a16:creationId xmlns:a16="http://schemas.microsoft.com/office/drawing/2014/main" id="{7E3DB531-7C62-1BFE-A59D-C3C393E5CAA3}"/>
              </a:ext>
            </a:extLst>
          </p:cNvPr>
          <p:cNvSpPr txBox="1"/>
          <p:nvPr/>
        </p:nvSpPr>
        <p:spPr>
          <a:xfrm>
            <a:off x="7335520" y="132080"/>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When threats are distal (i.e., forecasted), as they may feel in some lab studies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matched Distraction below chance</a:t>
            </a:r>
          </a:p>
          <a:p>
            <a:endParaRPr lang="en-US" dirty="0">
              <a:ea typeface="Calibri"/>
              <a:cs typeface="Calibri"/>
            </a:endParaRPr>
          </a:p>
        </p:txBody>
      </p:sp>
    </p:spTree>
    <p:extLst>
      <p:ext uri="{BB962C8B-B14F-4D97-AF65-F5344CB8AC3E}">
        <p14:creationId xmlns:p14="http://schemas.microsoft.com/office/powerpoint/2010/main" val="849030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51332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ED84B-75FA-0E45-9DC6-18B24682A967}"/>
              </a:ext>
            </a:extLst>
          </p:cNvPr>
          <p:cNvSpPr txBox="1"/>
          <p:nvPr/>
        </p:nvSpPr>
        <p:spPr>
          <a:xfrm>
            <a:off x="381000" y="342900"/>
            <a:ext cx="6400799" cy="4524315"/>
          </a:xfrm>
          <a:prstGeom prst="rect">
            <a:avLst/>
          </a:prstGeom>
          <a:noFill/>
        </p:spPr>
        <p:txBody>
          <a:bodyPr wrap="square" rtlCol="0">
            <a:spAutoFit/>
          </a:bodyPr>
          <a:lstStyle/>
          <a:p>
            <a:r>
              <a:rPr lang="en-US" sz="4400" b="1">
                <a:solidFill>
                  <a:schemeClr val="accent1">
                    <a:lumMod val="75000"/>
                  </a:schemeClr>
                </a:solidFill>
              </a:rPr>
              <a:t>Threats</a:t>
            </a:r>
            <a:r>
              <a:rPr lang="en-US" sz="4400" b="1"/>
              <a:t> in our lives can be</a:t>
            </a:r>
            <a:r>
              <a:rPr lang="en-US" sz="4400"/>
              <a:t>:</a:t>
            </a:r>
            <a:br>
              <a:rPr lang="en-US" sz="4400"/>
            </a:br>
            <a:endParaRPr lang="en-US" sz="2000"/>
          </a:p>
          <a:p>
            <a:pPr marL="1485900" lvl="2" indent="-571500">
              <a:buSzPct val="150000"/>
              <a:buBlip>
                <a:blip r:embed="rId3">
                  <a:extLst>
                    <a:ext uri="{96DAC541-7B7A-43D3-8B79-37D633B846F1}">
                      <asvg:svgBlip xmlns:asvg="http://schemas.microsoft.com/office/drawing/2016/SVG/main" r:embed="rId4"/>
                    </a:ext>
                  </a:extLst>
                </a:blip>
              </a:buBlip>
            </a:pPr>
            <a:r>
              <a:rPr lang="en-US" sz="3200" b="1" spc="200">
                <a:solidFill>
                  <a:schemeClr val="accent1">
                    <a:lumMod val="75000"/>
                  </a:schemeClr>
                </a:solidFill>
              </a:rPr>
              <a:t>Aversive</a:t>
            </a:r>
          </a:p>
          <a:p>
            <a:pPr lvl="1"/>
            <a:endParaRPr lang="en-US" sz="3200" spc="200">
              <a:solidFill>
                <a:schemeClr val="accent1">
                  <a:lumMod val="75000"/>
                </a:schemeClr>
              </a:solidFill>
            </a:endParaRPr>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a:solidFill>
                  <a:schemeClr val="accent1">
                    <a:lumMod val="75000"/>
                  </a:schemeClr>
                </a:solidFill>
              </a:rPr>
              <a:t>Unexpected</a:t>
            </a:r>
            <a:br>
              <a:rPr lang="en-US" sz="3200" spc="200">
                <a:solidFill>
                  <a:schemeClr val="accent1">
                    <a:lumMod val="75000"/>
                  </a:schemeClr>
                </a:solidFill>
              </a:rPr>
            </a:br>
            <a:endParaRPr lang="en-US" sz="3200" spc="20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a:solidFill>
                  <a:schemeClr val="accent1">
                    <a:lumMod val="75000"/>
                  </a:schemeClr>
                </a:solidFill>
              </a:rPr>
              <a:t>Dynamic</a:t>
            </a:r>
            <a:br>
              <a:rPr lang="en-US" sz="3200" spc="200">
                <a:solidFill>
                  <a:schemeClr val="accent1">
                    <a:lumMod val="75000"/>
                  </a:schemeClr>
                </a:solidFill>
              </a:rPr>
            </a:br>
            <a:br>
              <a:rPr lang="en-US" sz="3200">
                <a:solidFill>
                  <a:srgbClr val="7030A0"/>
                </a:solidFill>
              </a:rPr>
            </a:br>
            <a:endParaRPr lang="en-US" sz="3200">
              <a:solidFill>
                <a:srgbClr val="7030A0"/>
              </a:solidFill>
            </a:endParaRPr>
          </a:p>
        </p:txBody>
      </p:sp>
      <p:pic>
        <p:nvPicPr>
          <p:cNvPr id="10" name="Picture 9" descr="A person standing in a dark hallway with a light shining through a metal gate&#10;&#10;Description automatically generated">
            <a:extLst>
              <a:ext uri="{FF2B5EF4-FFF2-40B4-BE49-F238E27FC236}">
                <a16:creationId xmlns:a16="http://schemas.microsoft.com/office/drawing/2014/main" id="{F72928C3-09FC-20AA-99A2-73939D14175D}"/>
              </a:ext>
            </a:extLst>
          </p:cNvPr>
          <p:cNvPicPr>
            <a:picLocks noChangeAspect="1"/>
          </p:cNvPicPr>
          <p:nvPr/>
        </p:nvPicPr>
        <p:blipFill rotWithShape="1">
          <a:blip r:embed="rId9">
            <a:alphaModFix amt="2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8691" t="2240" r="31190" b="2240"/>
          <a:stretch/>
        </p:blipFill>
        <p:spPr>
          <a:xfrm>
            <a:off x="7300686" y="0"/>
            <a:ext cx="4891314" cy="6858000"/>
          </a:xfrm>
          <a:prstGeom prst="rect">
            <a:avLst/>
          </a:prstGeom>
        </p:spPr>
      </p:pic>
      <p:grpSp>
        <p:nvGrpSpPr>
          <p:cNvPr id="21" name="Group 20">
            <a:extLst>
              <a:ext uri="{FF2B5EF4-FFF2-40B4-BE49-F238E27FC236}">
                <a16:creationId xmlns:a16="http://schemas.microsoft.com/office/drawing/2014/main" id="{8BD0FD61-A631-02C7-003A-C24F8071704B}"/>
              </a:ext>
            </a:extLst>
          </p:cNvPr>
          <p:cNvGrpSpPr>
            <a:grpSpLocks noChangeAspect="1"/>
          </p:cNvGrpSpPr>
          <p:nvPr/>
        </p:nvGrpSpPr>
        <p:grpSpPr>
          <a:xfrm rot="20985182">
            <a:off x="7896890" y="2118853"/>
            <a:ext cx="1239541" cy="2620293"/>
            <a:chOff x="-2549825" y="4424517"/>
            <a:chExt cx="2889756" cy="6108721"/>
          </a:xfrm>
          <a:effectLst>
            <a:glow rad="228600">
              <a:schemeClr val="accent5">
                <a:satMod val="175000"/>
                <a:alpha val="40000"/>
              </a:schemeClr>
            </a:glow>
            <a:outerShdw blurRad="50800" dist="38100" dir="13500000" algn="br" rotWithShape="0">
              <a:prstClr val="black">
                <a:alpha val="40000"/>
              </a:prstClr>
            </a:outerShdw>
          </a:effectLst>
        </p:grpSpPr>
        <p:pic>
          <p:nvPicPr>
            <p:cNvPr id="22" name="Picture 21">
              <a:extLst>
                <a:ext uri="{FF2B5EF4-FFF2-40B4-BE49-F238E27FC236}">
                  <a16:creationId xmlns:a16="http://schemas.microsoft.com/office/drawing/2014/main" id="{9E6D4007-BF28-97B4-6A66-CD043081E6A7}"/>
                </a:ext>
              </a:extLst>
            </p:cNvPr>
            <p:cNvPicPr>
              <a:picLocks noChangeAspect="1"/>
            </p:cNvPicPr>
            <p:nvPr/>
          </p:nvPicPr>
          <p:blipFill>
            <a:blip r:embed="rId11">
              <a:alphaModFix amt="50000"/>
            </a:blip>
            <a:stretch>
              <a:fillRect/>
            </a:stretch>
          </p:blipFill>
          <p:spPr>
            <a:xfrm>
              <a:off x="-2549825" y="4424517"/>
              <a:ext cx="2889754" cy="6108721"/>
            </a:xfrm>
            <a:prstGeom prst="roundRect">
              <a:avLst/>
            </a:prstGeom>
          </p:spPr>
        </p:pic>
        <p:pic>
          <p:nvPicPr>
            <p:cNvPr id="23" name="Picture 2" descr="Google Pixel 7 Pro - Snow">
              <a:extLst>
                <a:ext uri="{FF2B5EF4-FFF2-40B4-BE49-F238E27FC236}">
                  <a16:creationId xmlns:a16="http://schemas.microsoft.com/office/drawing/2014/main" id="{8E9D74E0-D4E4-3353-ADAD-4895DA2B4BB6}"/>
                </a:ext>
              </a:extLst>
            </p:cNvPr>
            <p:cNvPicPr>
              <a:picLocks noChangeAspect="1" noChangeArrowheads="1"/>
            </p:cNvPicPr>
            <p:nvPr/>
          </p:nvPicPr>
          <p:blipFill>
            <a:blip r:embed="rId12">
              <a:alphaModFix amt="50000"/>
              <a:extLst>
                <a:ext uri="{BEBA8EAE-BF5A-486C-A8C5-ECC9F3942E4B}">
                  <a14:imgProps xmlns:a14="http://schemas.microsoft.com/office/drawing/2010/main">
                    <a14:imgLayer r:embed="rId13">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4" y="4424517"/>
              <a:ext cx="2886075" cy="6105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A person pointing at the camera&#10;&#10;Description automatically generated">
            <a:extLst>
              <a:ext uri="{FF2B5EF4-FFF2-40B4-BE49-F238E27FC236}">
                <a16:creationId xmlns:a16="http://schemas.microsoft.com/office/drawing/2014/main" id="{D4829142-A9A4-CD9C-551C-66D1AEC5A1A8}"/>
              </a:ext>
            </a:extLst>
          </p:cNvPr>
          <p:cNvPicPr>
            <a:picLocks noChangeAspect="1"/>
          </p:cNvPicPr>
          <p:nvPr/>
        </p:nvPicPr>
        <p:blipFill>
          <a:blip r:embed="rId14">
            <a:alphaModFix amt="5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133218" y="134713"/>
            <a:ext cx="2862366" cy="2146775"/>
          </a:xfrm>
          <a:prstGeom prst="rect">
            <a:avLst/>
          </a:prstGeom>
          <a:effectLst>
            <a:glow rad="228600">
              <a:schemeClr val="accent2">
                <a:satMod val="175000"/>
                <a:alpha val="40000"/>
              </a:schemeClr>
            </a:glow>
            <a:outerShdw blurRad="50800" dist="38100" dir="13500000" algn="br" rotWithShape="0">
              <a:prstClr val="black">
                <a:alpha val="40000"/>
              </a:prstClr>
            </a:outerShdw>
            <a:softEdge rad="31750"/>
          </a:effectLst>
        </p:spPr>
      </p:pic>
      <p:pic>
        <p:nvPicPr>
          <p:cNvPr id="25" name="Picture 24" descr="A person in a hood holding a knife&#10;&#10;Description automatically generated">
            <a:extLst>
              <a:ext uri="{FF2B5EF4-FFF2-40B4-BE49-F238E27FC236}">
                <a16:creationId xmlns:a16="http://schemas.microsoft.com/office/drawing/2014/main" id="{E45A2887-1CB0-7DDE-CDE2-158BAEC41408}"/>
              </a:ext>
            </a:extLst>
          </p:cNvPr>
          <p:cNvPicPr>
            <a:picLocks noChangeAspect="1"/>
          </p:cNvPicPr>
          <p:nvPr/>
        </p:nvPicPr>
        <p:blipFill>
          <a:blip r:embed="rId16">
            <a:alphaModFix amt="50000"/>
            <a:extLst>
              <a:ext uri="{BEBA8EAE-BF5A-486C-A8C5-ECC9F3942E4B}">
                <a14:imgProps xmlns:a14="http://schemas.microsoft.com/office/drawing/2010/main">
                  <a14:imgLayer r:embed="rId17">
                    <a14:imgEffect>
                      <a14:backgroundRemoval t="7692" b="96667" l="2143" r="97143">
                        <a14:foregroundMark x1="70714" y1="21795" x2="50714" y2="12308"/>
                        <a14:foregroundMark x1="50714" y1="12308" x2="38214" y2="17179"/>
                        <a14:foregroundMark x1="38214" y1="17179" x2="29286" y2="34615"/>
                        <a14:foregroundMark x1="29286" y1="34615" x2="40357" y2="48205"/>
                        <a14:foregroundMark x1="40357" y1="48205" x2="42500" y2="58718"/>
                        <a14:foregroundMark x1="42500" y1="58718" x2="29286" y2="58205"/>
                        <a14:foregroundMark x1="29286" y1="58205" x2="8571" y2="62308"/>
                        <a14:foregroundMark x1="8571" y1="62308" x2="1429" y2="75897"/>
                        <a14:foregroundMark x1="1429" y1="75897" x2="31429" y2="87692"/>
                        <a14:foregroundMark x1="31429" y1="87692" x2="11786" y2="92821"/>
                        <a14:foregroundMark x1="11786" y1="92821" x2="86071" y2="95385"/>
                        <a14:foregroundMark x1="86071" y1="95385" x2="95357" y2="85128"/>
                        <a14:foregroundMark x1="95357" y1="85128" x2="95000" y2="68462"/>
                        <a14:foregroundMark x1="95000" y1="68462" x2="87143" y2="58974"/>
                        <a14:foregroundMark x1="87143" y1="58974" x2="73571" y2="54872"/>
                        <a14:foregroundMark x1="73571" y1="54872" x2="76786" y2="41795"/>
                        <a14:foregroundMark x1="63214" y1="57949" x2="75714" y2="75897"/>
                        <a14:foregroundMark x1="75714" y1="75897" x2="97143" y2="92821"/>
                        <a14:foregroundMark x1="96786" y1="98205" x2="15357" y2="97692"/>
                        <a14:foregroundMark x1="15357" y1="97692" x2="2143" y2="92051"/>
                        <a14:foregroundMark x1="2143" y1="92051" x2="4286" y2="67179"/>
                        <a14:foregroundMark x1="28929" y1="56154" x2="22500" y2="58462"/>
                        <a14:foregroundMark x1="3214" y1="97436" x2="45714" y2="96410"/>
                        <a14:foregroundMark x1="45714" y1="96410" x2="92857" y2="97179"/>
                        <a14:foregroundMark x1="26071" y1="26410" x2="45357" y2="9744"/>
                        <a14:foregroundMark x1="45357" y1="9744" x2="73929" y2="22051"/>
                        <a14:foregroundMark x1="73929" y1="22051" x2="76786" y2="25128"/>
                        <a14:foregroundMark x1="32143" y1="18462" x2="45357" y2="7949"/>
                        <a14:foregroundMark x1="50000" y1="8718" x2="47143" y2="7692"/>
                        <a14:foregroundMark x1="56071" y1="10000" x2="52500" y2="7692"/>
                        <a14:foregroundMark x1="52500" y1="7949" x2="41786" y2="743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257693">
            <a:off x="10148127" y="4092216"/>
            <a:ext cx="1895065" cy="2639555"/>
          </a:xfrm>
          <a:prstGeom prst="rect">
            <a:avLst/>
          </a:prstGeom>
          <a:effectLst>
            <a:glow rad="228600">
              <a:schemeClr val="accent4">
                <a:satMod val="175000"/>
                <a:alpha val="40000"/>
              </a:schemeClr>
            </a:glow>
            <a:outerShdw blurRad="50800" dist="38100" dir="13500000" algn="br" rotWithShape="0">
              <a:prstClr val="black">
                <a:alpha val="40000"/>
              </a:prstClr>
            </a:outerShdw>
            <a:softEdge rad="63500"/>
          </a:effectLst>
        </p:spPr>
      </p:pic>
    </p:spTree>
    <p:extLst>
      <p:ext uri="{BB962C8B-B14F-4D97-AF65-F5344CB8AC3E}">
        <p14:creationId xmlns:p14="http://schemas.microsoft.com/office/powerpoint/2010/main" val="2241836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b="1">
                <a:solidFill>
                  <a:srgbClr val="7030A0"/>
                </a:solidFill>
              </a:rPr>
              <a:t>During threats</a:t>
            </a:r>
          </a:p>
        </p:txBody>
      </p:sp>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solidFill>
                  <a:srgbClr val="7030A0"/>
                </a:solidFill>
              </a:rPr>
              <a:t>Emotion regulation</a:t>
            </a:r>
            <a:r>
              <a:rPr lang="en-US">
                <a:solidFill>
                  <a:srgbClr val="7030A0"/>
                </a:solidFill>
              </a:rPr>
              <a:t> is complex and colored by environmental affordances</a:t>
            </a:r>
          </a:p>
        </p:txBody>
      </p:sp>
      <p:sp>
        <p:nvSpPr>
          <p:cNvPr id="5" name="Rectangle 4">
            <a:extLst>
              <a:ext uri="{FF2B5EF4-FFF2-40B4-BE49-F238E27FC236}">
                <a16:creationId xmlns:a16="http://schemas.microsoft.com/office/drawing/2014/main" id="{655F35FC-ED8F-BDBC-9704-6DC402F7303D}"/>
              </a:ext>
            </a:extLst>
          </p:cNvPr>
          <p:cNvSpPr/>
          <p:nvPr/>
        </p:nvSpPr>
        <p:spPr>
          <a:xfrm>
            <a:off x="771395"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64F216-756E-E657-41D7-91FBCE834020}"/>
              </a:ext>
            </a:extLst>
          </p:cNvPr>
          <p:cNvSpPr txBox="1"/>
          <p:nvPr/>
        </p:nvSpPr>
        <p:spPr>
          <a:xfrm>
            <a:off x="217332" y="2993348"/>
            <a:ext cx="5445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 when feeling threatened</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self-regulated their emotions was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A reemergence of canonical regulation relationships during Study 2 raises the question of the influence environmental affordances, such as time to process, in everyday self-regulation to threat </a:t>
            </a:r>
          </a:p>
          <a:p>
            <a:endParaRPr lang="en-US" dirty="0"/>
          </a:p>
          <a:p>
            <a:pPr marL="285750" indent="-285750">
              <a:buFont typeface="Arial"/>
              <a:buChar char="•"/>
            </a:pPr>
            <a:endParaRPr lang="en-US" dirty="0">
              <a:ea typeface="Calibri" panose="020F0502020204030204"/>
              <a:cs typeface="Calibri" panose="020F0502020204030204"/>
            </a:endParaRPr>
          </a:p>
        </p:txBody>
      </p:sp>
      <p:pic>
        <p:nvPicPr>
          <p:cNvPr id="8" name="Picture 7" descr="A person sitting on a couch with a blanket&#10;&#10;Description automatically generated">
            <a:extLst>
              <a:ext uri="{FF2B5EF4-FFF2-40B4-BE49-F238E27FC236}">
                <a16:creationId xmlns:a16="http://schemas.microsoft.com/office/drawing/2014/main" id="{3B7A89E6-241E-9799-5D75-4792C830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94400" y="3316514"/>
            <a:ext cx="6197600" cy="3541486"/>
          </a:xfrm>
          <a:prstGeom prst="rect">
            <a:avLst/>
          </a:prstGeom>
        </p:spPr>
      </p:pic>
    </p:spTree>
    <p:extLst>
      <p:ext uri="{BB962C8B-B14F-4D97-AF65-F5344CB8AC3E}">
        <p14:creationId xmlns:p14="http://schemas.microsoft.com/office/powerpoint/2010/main" val="31084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Conducted online using horror movie stimuli</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968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4722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300)</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847207"/>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 PROGRESS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Seeks to disentangle the forecasting/experiencing and stimulation –level 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681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94</a:t>
            </a:fld>
            <a:endParaRPr lang="en-US"/>
          </a:p>
        </p:txBody>
      </p:sp>
    </p:spTree>
    <p:extLst>
      <p:ext uri="{BB962C8B-B14F-4D97-AF65-F5344CB8AC3E}">
        <p14:creationId xmlns:p14="http://schemas.microsoft.com/office/powerpoint/2010/main" val="1284821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95</a:t>
            </a:fld>
            <a:endParaRPr lang="en-US"/>
          </a:p>
        </p:txBody>
      </p:sp>
    </p:spTree>
    <p:extLst>
      <p:ext uri="{BB962C8B-B14F-4D97-AF65-F5344CB8AC3E}">
        <p14:creationId xmlns:p14="http://schemas.microsoft.com/office/powerpoint/2010/main" val="746597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96</a:t>
            </a:fld>
            <a:endParaRPr lang="en-US"/>
          </a:p>
        </p:txBody>
      </p:sp>
    </p:spTree>
    <p:extLst>
      <p:ext uri="{BB962C8B-B14F-4D97-AF65-F5344CB8AC3E}">
        <p14:creationId xmlns:p14="http://schemas.microsoft.com/office/powerpoint/2010/main" val="555016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97</a:t>
            </a:fld>
            <a:endParaRPr lang="en-US"/>
          </a:p>
        </p:txBody>
      </p:sp>
    </p:spTree>
    <p:extLst>
      <p:ext uri="{BB962C8B-B14F-4D97-AF65-F5344CB8AC3E}">
        <p14:creationId xmlns:p14="http://schemas.microsoft.com/office/powerpoint/2010/main" val="36646301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98</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99</a:t>
            </a:fld>
            <a:endParaRPr lang="en-US"/>
          </a:p>
        </p:txBody>
      </p:sp>
    </p:spTree>
    <p:extLst>
      <p:ext uri="{BB962C8B-B14F-4D97-AF65-F5344CB8AC3E}">
        <p14:creationId xmlns:p14="http://schemas.microsoft.com/office/powerpoint/2010/main" val="1435697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557</TotalTime>
  <Words>8806</Words>
  <Application>Microsoft Office PowerPoint</Application>
  <PresentationFormat>Widescreen</PresentationFormat>
  <Paragraphs>1532</Paragraphs>
  <Slides>132</Slides>
  <Notes>118</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Data Collected</vt:lpstr>
      <vt:lpstr>How am I conceptualizing threat in this context?</vt:lpstr>
      <vt:lpstr>Data Collected</vt:lpstr>
      <vt:lpstr>Some of these questions were not originally conceptualized through a threat framework specifically</vt:lpstr>
      <vt:lpstr>PowerPoint Presentation</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William Mitchell</cp:lastModifiedBy>
  <cp:revision>496</cp:revision>
  <dcterms:created xsi:type="dcterms:W3CDTF">2023-10-09T00:18:54Z</dcterms:created>
  <dcterms:modified xsi:type="dcterms:W3CDTF">2023-10-13T17:07:35Z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